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4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 showGuides="1">
      <p:cViewPr>
        <p:scale>
          <a:sx n="90" d="100"/>
          <a:sy n="90" d="100"/>
        </p:scale>
        <p:origin x="-4104" y="-19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3508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14778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6291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7182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3556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659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581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3863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365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2270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81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0205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outdoor, snow, nature, sky&#10;&#10;Description automatically generated">
            <a:extLst>
              <a:ext uri="{FF2B5EF4-FFF2-40B4-BE49-F238E27FC236}">
                <a16:creationId xmlns="" xmlns:a16="http://schemas.microsoft.com/office/drawing/2014/main" id="{45A2B5AB-9E43-DE4F-A5A1-8D6C784FA1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90" b="6014"/>
          <a:stretch/>
        </p:blipFill>
        <p:spPr>
          <a:xfrm>
            <a:off x="0" y="1"/>
            <a:ext cx="9143999" cy="5143500"/>
          </a:xfrm>
          <a:prstGeom prst="rect">
            <a:avLst/>
          </a:prstGeom>
        </p:spPr>
      </p:pic>
      <p:pic>
        <p:nvPicPr>
          <p:cNvPr id="10" name="Picture 9" descr="Graphical user interface&#10;&#10;Description automatically generated">
            <a:extLst>
              <a:ext uri="{FF2B5EF4-FFF2-40B4-BE49-F238E27FC236}">
                <a16:creationId xmlns="" xmlns:a16="http://schemas.microsoft.com/office/drawing/2014/main" id="{CF012AEA-BA8A-DD4A-A4E8-E24937162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B365D6-FCF5-8943-90D8-392F1AACAA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x-none"/>
              <a:t> </a:t>
            </a:r>
          </a:p>
        </p:txBody>
      </p:sp>
      <p:sp>
        <p:nvSpPr>
          <p:cNvPr id="8" name="object 3">
            <a:extLst>
              <a:ext uri="{FF2B5EF4-FFF2-40B4-BE49-F238E27FC236}">
                <a16:creationId xmlns="" xmlns:a16="http://schemas.microsoft.com/office/drawing/2014/main" id="{1D251220-36E5-414B-99D3-71A633F1F6AA}"/>
              </a:ext>
            </a:extLst>
          </p:cNvPr>
          <p:cNvSpPr txBox="1"/>
          <p:nvPr/>
        </p:nvSpPr>
        <p:spPr>
          <a:xfrm>
            <a:off x="877623" y="2034795"/>
            <a:ext cx="7388753" cy="1027238"/>
          </a:xfrm>
          <a:prstGeom prst="rect">
            <a:avLst/>
          </a:prstGeom>
          <a:noFill/>
        </p:spPr>
        <p:txBody>
          <a:bodyPr vert="horz" wrap="square" lIns="0" tIns="11463" rIns="0" bIns="0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2200" b="1" dirty="0" err="1" smtClean="0">
                <a:solidFill>
                  <a:schemeClr val="bg1"/>
                </a:solidFill>
                <a:latin typeface="Helvetica" pitchFamily="2" charset="0"/>
              </a:rPr>
              <a:t>overskrift</a:t>
            </a:r>
            <a:endParaRPr lang="en-US" sz="2200" b="1" dirty="0" smtClean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2200" b="1" dirty="0" err="1" smtClean="0">
                <a:solidFill>
                  <a:schemeClr val="bg1"/>
                </a:solidFill>
                <a:latin typeface="Helvetica" pitchFamily="2" charset="0"/>
              </a:rPr>
              <a:t>overskrift</a:t>
            </a:r>
            <a:endParaRPr lang="en-US" sz="2200" b="1" dirty="0" smtClean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2200" b="1" dirty="0" err="1" smtClean="0">
                <a:solidFill>
                  <a:schemeClr val="bg1"/>
                </a:solidFill>
                <a:latin typeface="Helvetica" pitchFamily="2" charset="0"/>
              </a:rPr>
              <a:t>overskrift</a:t>
            </a:r>
            <a:endParaRPr lang="en-US" sz="22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9" name="object 3">
            <a:extLst>
              <a:ext uri="{FF2B5EF4-FFF2-40B4-BE49-F238E27FC236}">
                <a16:creationId xmlns="" xmlns:a16="http://schemas.microsoft.com/office/drawing/2014/main" id="{8B510A7C-EC3F-554A-8583-530F11476A29}"/>
              </a:ext>
            </a:extLst>
          </p:cNvPr>
          <p:cNvSpPr txBox="1"/>
          <p:nvPr/>
        </p:nvSpPr>
        <p:spPr>
          <a:xfrm>
            <a:off x="877623" y="3191002"/>
            <a:ext cx="7388753" cy="1496597"/>
          </a:xfrm>
          <a:prstGeom prst="rect">
            <a:avLst/>
          </a:prstGeom>
          <a:noFill/>
        </p:spPr>
        <p:txBody>
          <a:bodyPr vert="horz" wrap="square" lIns="0" tIns="11463" rIns="0" bIns="0" rtlCol="0">
            <a:spAutoFit/>
          </a:bodyPr>
          <a:lstStyle/>
          <a:p>
            <a:r>
              <a:rPr lang="en-US" sz="1350" dirty="0" smtClean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4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350" dirty="0" smtClean="0">
              <a:solidFill>
                <a:schemeClr val="bg1"/>
              </a:solidFill>
              <a:latin typeface="Helvetica" pitchFamily="2" charset="0"/>
            </a:endParaRPr>
          </a:p>
          <a:p>
            <a:endParaRPr lang="en-US" sz="135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350" dirty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4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350" dirty="0" smtClean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350" dirty="0" smtClean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4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35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350" dirty="0" smtClean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4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350" dirty="0" smtClean="0">
              <a:solidFill>
                <a:schemeClr val="bg1"/>
              </a:solidFill>
              <a:latin typeface="Helvetica" pitchFamily="2" charset="0"/>
            </a:endParaRPr>
          </a:p>
          <a:p>
            <a:endParaRPr lang="en-US" sz="135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350" b="1" dirty="0" smtClean="0">
                <a:solidFill>
                  <a:schemeClr val="bg1"/>
                </a:solidFill>
                <a:latin typeface="Helvetica" pitchFamily="2" charset="0"/>
              </a:rPr>
              <a:t>www.sullissivik.gl </a:t>
            </a:r>
            <a:r>
              <a:rPr lang="en-US" sz="1350" b="1" dirty="0" err="1" smtClean="0">
                <a:solidFill>
                  <a:schemeClr val="bg1"/>
                </a:solidFill>
                <a:latin typeface="Helvetica" pitchFamily="2" charset="0"/>
              </a:rPr>
              <a:t>iserfigalugu</a:t>
            </a:r>
            <a:r>
              <a:rPr lang="en-US" sz="1350" b="1" dirty="0" smtClean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en-US" sz="1350" b="1" dirty="0" err="1" smtClean="0">
                <a:solidFill>
                  <a:schemeClr val="bg1"/>
                </a:solidFill>
                <a:latin typeface="Helvetica" pitchFamily="2" charset="0"/>
              </a:rPr>
              <a:t>paasisaqarnerusinnaavutit</a:t>
            </a:r>
            <a:endParaRPr lang="en-US" sz="1350" b="1" dirty="0" smtClean="0">
              <a:solidFill>
                <a:schemeClr val="bg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76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outdoor, snow, nature, sky&#10;&#10;Description automatically generated">
            <a:extLst>
              <a:ext uri="{FF2B5EF4-FFF2-40B4-BE49-F238E27FC236}">
                <a16:creationId xmlns="" xmlns:a16="http://schemas.microsoft.com/office/drawing/2014/main" id="{45A2B5AB-9E43-DE4F-A5A1-8D6C784FA1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90" b="6014"/>
          <a:stretch/>
        </p:blipFill>
        <p:spPr>
          <a:xfrm>
            <a:off x="0" y="1"/>
            <a:ext cx="9143999" cy="5143500"/>
          </a:xfrm>
          <a:prstGeom prst="rect">
            <a:avLst/>
          </a:prstGeom>
        </p:spPr>
      </p:pic>
      <p:pic>
        <p:nvPicPr>
          <p:cNvPr id="10" name="Picture 9" descr="Graphical user interface&#10;&#10;Description automatically generated">
            <a:extLst>
              <a:ext uri="{FF2B5EF4-FFF2-40B4-BE49-F238E27FC236}">
                <a16:creationId xmlns="" xmlns:a16="http://schemas.microsoft.com/office/drawing/2014/main" id="{CF012AEA-BA8A-DD4A-A4E8-E24937162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B365D6-FCF5-8943-90D8-392F1AACAA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x-none"/>
              <a:t> </a:t>
            </a:r>
          </a:p>
        </p:txBody>
      </p:sp>
      <p:sp>
        <p:nvSpPr>
          <p:cNvPr id="7" name="object 3">
            <a:extLst>
              <a:ext uri="{FF2B5EF4-FFF2-40B4-BE49-F238E27FC236}">
                <a16:creationId xmlns="" xmlns:a16="http://schemas.microsoft.com/office/drawing/2014/main" id="{1D251220-36E5-414B-99D3-71A633F1F6AA}"/>
              </a:ext>
            </a:extLst>
          </p:cNvPr>
          <p:cNvSpPr txBox="1"/>
          <p:nvPr/>
        </p:nvSpPr>
        <p:spPr>
          <a:xfrm>
            <a:off x="877623" y="2034795"/>
            <a:ext cx="7388753" cy="1027238"/>
          </a:xfrm>
          <a:prstGeom prst="rect">
            <a:avLst/>
          </a:prstGeom>
          <a:noFill/>
        </p:spPr>
        <p:txBody>
          <a:bodyPr vert="horz" wrap="square" lIns="0" tIns="11463" rIns="0" bIns="0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Helvetica" pitchFamily="2" charset="0"/>
              </a:rPr>
              <a:t>DK </a:t>
            </a:r>
            <a:r>
              <a:rPr lang="en-US" sz="2200" b="1" dirty="0" err="1" smtClean="0">
                <a:solidFill>
                  <a:schemeClr val="bg1"/>
                </a:solidFill>
                <a:latin typeface="Helvetica" pitchFamily="2" charset="0"/>
              </a:rPr>
              <a:t>overskrift</a:t>
            </a:r>
            <a:endParaRPr lang="en-US" sz="2200" b="1" dirty="0" smtClean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Helvetica" pitchFamily="2" charset="0"/>
              </a:rPr>
              <a:t>DK </a:t>
            </a:r>
            <a:r>
              <a:rPr lang="en-US" sz="2200" b="1" dirty="0" err="1" smtClean="0">
                <a:solidFill>
                  <a:schemeClr val="bg1"/>
                </a:solidFill>
                <a:latin typeface="Helvetica" pitchFamily="2" charset="0"/>
              </a:rPr>
              <a:t>overskrift</a:t>
            </a:r>
            <a:endParaRPr lang="en-US" sz="2200" b="1" dirty="0" smtClean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Helvetica" pitchFamily="2" charset="0"/>
              </a:rPr>
              <a:t>DK </a:t>
            </a:r>
            <a:r>
              <a:rPr lang="en-US" sz="2200" b="1" dirty="0" err="1" smtClean="0">
                <a:solidFill>
                  <a:schemeClr val="bg1"/>
                </a:solidFill>
                <a:latin typeface="Helvetica" pitchFamily="2" charset="0"/>
              </a:rPr>
              <a:t>overskrift</a:t>
            </a:r>
            <a:endParaRPr lang="en-US" sz="22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="" xmlns:a16="http://schemas.microsoft.com/office/drawing/2014/main" id="{8B510A7C-EC3F-554A-8583-530F11476A29}"/>
              </a:ext>
            </a:extLst>
          </p:cNvPr>
          <p:cNvSpPr txBox="1"/>
          <p:nvPr/>
        </p:nvSpPr>
        <p:spPr>
          <a:xfrm>
            <a:off x="877623" y="3191002"/>
            <a:ext cx="7388753" cy="1504291"/>
          </a:xfrm>
          <a:prstGeom prst="rect">
            <a:avLst/>
          </a:prstGeom>
          <a:noFill/>
        </p:spPr>
        <p:txBody>
          <a:bodyPr vert="horz" wrap="square" lIns="0" tIns="11463" rIns="0" bIns="0" rtlCol="0">
            <a:spAutoFit/>
          </a:bodyPr>
          <a:lstStyle/>
          <a:p>
            <a:r>
              <a:rPr lang="en-US" sz="1350" dirty="0" smtClean="0">
                <a:solidFill>
                  <a:schemeClr val="bg1"/>
                </a:solidFill>
                <a:latin typeface="Helvetica" pitchFamily="2" charset="0"/>
              </a:rPr>
              <a:t>DK </a:t>
            </a:r>
            <a:r>
              <a:rPr lang="en-US" sz="14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350" dirty="0" smtClean="0">
              <a:solidFill>
                <a:schemeClr val="bg1"/>
              </a:solidFill>
              <a:latin typeface="Helvetica" pitchFamily="2" charset="0"/>
            </a:endParaRPr>
          </a:p>
          <a:p>
            <a:endParaRPr lang="en-US" sz="135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350" dirty="0" smtClean="0">
                <a:solidFill>
                  <a:schemeClr val="bg1"/>
                </a:solidFill>
                <a:latin typeface="Helvetica" pitchFamily="2" charset="0"/>
              </a:rPr>
              <a:t>DK </a:t>
            </a:r>
            <a:r>
              <a:rPr lang="en-US" sz="14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350" dirty="0" smtClean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350" dirty="0" smtClean="0">
                <a:solidFill>
                  <a:schemeClr val="bg1"/>
                </a:solidFill>
                <a:latin typeface="Helvetica" pitchFamily="2" charset="0"/>
              </a:rPr>
              <a:t>DK </a:t>
            </a:r>
            <a:r>
              <a:rPr lang="en-US" sz="14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35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350" dirty="0" smtClean="0">
                <a:solidFill>
                  <a:schemeClr val="bg1"/>
                </a:solidFill>
                <a:latin typeface="Helvetica" pitchFamily="2" charset="0"/>
              </a:rPr>
              <a:t>DK </a:t>
            </a:r>
            <a:r>
              <a:rPr lang="en-US" sz="1400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350" dirty="0" smtClean="0">
              <a:solidFill>
                <a:schemeClr val="bg1"/>
              </a:solidFill>
              <a:latin typeface="Helvetica" pitchFamily="2" charset="0"/>
            </a:endParaRPr>
          </a:p>
          <a:p>
            <a:endParaRPr lang="en-US" sz="135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da-DK" sz="1400" b="1" dirty="0">
                <a:solidFill>
                  <a:schemeClr val="bg1">
                    <a:lumMod val="95000"/>
                  </a:schemeClr>
                </a:solidFill>
                <a:latin typeface="Helvetica" pitchFamily="2" charset="0"/>
              </a:rPr>
              <a:t>For at vide mere kan du gå ind på www.sullissivik.gl </a:t>
            </a:r>
          </a:p>
        </p:txBody>
      </p:sp>
    </p:spTree>
    <p:extLst>
      <p:ext uri="{BB962C8B-B14F-4D97-AF65-F5344CB8AC3E}">
        <p14:creationId xmlns:p14="http://schemas.microsoft.com/office/powerpoint/2010/main" val="94744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43</Words>
  <Application>Microsoft Office PowerPoint</Application>
  <PresentationFormat>Skærmshow (16:9)</PresentationFormat>
  <Paragraphs>22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Office Theme</vt:lpstr>
      <vt:lpstr> 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René Olsen</dc:creator>
  <cp:lastModifiedBy>Naasunnguaq Lennert</cp:lastModifiedBy>
  <cp:revision>16</cp:revision>
  <dcterms:created xsi:type="dcterms:W3CDTF">2020-09-09T17:31:51Z</dcterms:created>
  <dcterms:modified xsi:type="dcterms:W3CDTF">2021-04-27T11:37:55Z</dcterms:modified>
</cp:coreProperties>
</file>