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</p:sldIdLst>
  <p:sldSz cx="8280400" cy="10836275"/>
  <p:notesSz cx="9004300" cy="16205200"/>
  <p:defaultTextStyle>
    <a:defPPr>
      <a:defRPr lang="da-DK"/>
    </a:defPPr>
    <a:lvl1pPr marL="0" algn="l" defTabSz="773125" rtl="0" eaLnBrk="1" latinLnBrk="0" hangingPunct="1">
      <a:defRPr sz="1522" kern="1200">
        <a:solidFill>
          <a:schemeClr val="tx1"/>
        </a:solidFill>
        <a:latin typeface="+mn-lt"/>
        <a:ea typeface="+mn-ea"/>
        <a:cs typeface="+mn-cs"/>
      </a:defRPr>
    </a:lvl1pPr>
    <a:lvl2pPr marL="386563" algn="l" defTabSz="773125" rtl="0" eaLnBrk="1" latinLnBrk="0" hangingPunct="1">
      <a:defRPr sz="1522" kern="1200">
        <a:solidFill>
          <a:schemeClr val="tx1"/>
        </a:solidFill>
        <a:latin typeface="+mn-lt"/>
        <a:ea typeface="+mn-ea"/>
        <a:cs typeface="+mn-cs"/>
      </a:defRPr>
    </a:lvl2pPr>
    <a:lvl3pPr marL="773125" algn="l" defTabSz="773125" rtl="0" eaLnBrk="1" latinLnBrk="0" hangingPunct="1">
      <a:defRPr sz="1522" kern="1200">
        <a:solidFill>
          <a:schemeClr val="tx1"/>
        </a:solidFill>
        <a:latin typeface="+mn-lt"/>
        <a:ea typeface="+mn-ea"/>
        <a:cs typeface="+mn-cs"/>
      </a:defRPr>
    </a:lvl3pPr>
    <a:lvl4pPr marL="1159688" algn="l" defTabSz="773125" rtl="0" eaLnBrk="1" latinLnBrk="0" hangingPunct="1">
      <a:defRPr sz="1522" kern="1200">
        <a:solidFill>
          <a:schemeClr val="tx1"/>
        </a:solidFill>
        <a:latin typeface="+mn-lt"/>
        <a:ea typeface="+mn-ea"/>
        <a:cs typeface="+mn-cs"/>
      </a:defRPr>
    </a:lvl4pPr>
    <a:lvl5pPr marL="1546250" algn="l" defTabSz="773125" rtl="0" eaLnBrk="1" latinLnBrk="0" hangingPunct="1">
      <a:defRPr sz="1522" kern="1200">
        <a:solidFill>
          <a:schemeClr val="tx1"/>
        </a:solidFill>
        <a:latin typeface="+mn-lt"/>
        <a:ea typeface="+mn-ea"/>
        <a:cs typeface="+mn-cs"/>
      </a:defRPr>
    </a:lvl5pPr>
    <a:lvl6pPr marL="1932813" algn="l" defTabSz="773125" rtl="0" eaLnBrk="1" latinLnBrk="0" hangingPunct="1">
      <a:defRPr sz="1522" kern="1200">
        <a:solidFill>
          <a:schemeClr val="tx1"/>
        </a:solidFill>
        <a:latin typeface="+mn-lt"/>
        <a:ea typeface="+mn-ea"/>
        <a:cs typeface="+mn-cs"/>
      </a:defRPr>
    </a:lvl6pPr>
    <a:lvl7pPr marL="2319376" algn="l" defTabSz="773125" rtl="0" eaLnBrk="1" latinLnBrk="0" hangingPunct="1">
      <a:defRPr sz="1522" kern="1200">
        <a:solidFill>
          <a:schemeClr val="tx1"/>
        </a:solidFill>
        <a:latin typeface="+mn-lt"/>
        <a:ea typeface="+mn-ea"/>
        <a:cs typeface="+mn-cs"/>
      </a:defRPr>
    </a:lvl7pPr>
    <a:lvl8pPr marL="2705938" algn="l" defTabSz="773125" rtl="0" eaLnBrk="1" latinLnBrk="0" hangingPunct="1">
      <a:defRPr sz="1522" kern="1200">
        <a:solidFill>
          <a:schemeClr val="tx1"/>
        </a:solidFill>
        <a:latin typeface="+mn-lt"/>
        <a:ea typeface="+mn-ea"/>
        <a:cs typeface="+mn-cs"/>
      </a:defRPr>
    </a:lvl8pPr>
    <a:lvl9pPr marL="3092501" algn="l" defTabSz="773125" rtl="0" eaLnBrk="1" latinLnBrk="0" hangingPunct="1">
      <a:defRPr sz="1522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495A"/>
    <a:srgbClr val="31495B"/>
    <a:srgbClr val="1E3F4A"/>
    <a:srgbClr val="718A97"/>
    <a:srgbClr val="F2F2F2"/>
    <a:srgbClr val="4D6B7D"/>
    <a:srgbClr val="838AAB"/>
    <a:srgbClr val="F6C443"/>
    <a:srgbClr val="F7C3DC"/>
    <a:srgbClr val="E5E5E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284" autoAdjust="0"/>
    <p:restoredTop sz="94926"/>
  </p:normalViewPr>
  <p:slideViewPr>
    <p:cSldViewPr>
      <p:cViewPr>
        <p:scale>
          <a:sx n="80" d="100"/>
          <a:sy n="80" d="100"/>
        </p:scale>
        <p:origin x="-4986" y="-870"/>
      </p:cViewPr>
      <p:guideLst>
        <p:guide orient="horz" pos="3413"/>
        <p:guide pos="260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dsholder til billede 7">
            <a:extLst>
              <a:ext uri="{FF2B5EF4-FFF2-40B4-BE49-F238E27FC236}">
                <a16:creationId xmlns="" xmlns:a16="http://schemas.microsoft.com/office/drawing/2014/main" id="{F6279385-7C5C-C84B-8509-957419F416BD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2"/>
            <a:ext cx="6320214" cy="3748705"/>
          </a:xfrm>
          <a:prstGeom prst="rect">
            <a:avLst/>
          </a:prstGeom>
        </p:spPr>
        <p:txBody>
          <a:bodyPr/>
          <a:lstStyle>
            <a:lvl1pPr algn="ctr">
              <a:defRPr b="1" i="0">
                <a:latin typeface="KBH Demibold" pitchFamily="2" charset="77"/>
              </a:defRPr>
            </a:lvl1pPr>
          </a:lstStyle>
          <a:p>
            <a:r>
              <a:rPr lang="da-DK" dirty="0"/>
              <a:t>Klik på denne pladsholder og indsæt billede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5" r:id="rId2"/>
  </p:sldLayoutIdLst>
  <p:txStyles>
    <p:titleStyle>
      <a:lvl1pPr eaLnBrk="1" hangingPunct="1">
        <a:defRPr>
          <a:latin typeface="+mj-lt"/>
          <a:ea typeface="+mj-ea"/>
          <a:cs typeface="+mj-cs"/>
        </a:defRPr>
      </a:lvl1pPr>
    </p:titleStyle>
    <p:bodyStyle>
      <a:lvl1pPr marL="0" eaLnBrk="1" hangingPunct="1">
        <a:defRPr>
          <a:latin typeface="+mn-lt"/>
          <a:ea typeface="+mn-ea"/>
          <a:cs typeface="+mn-cs"/>
        </a:defRPr>
      </a:lvl1pPr>
      <a:lvl2pPr marL="412663" eaLnBrk="1" hangingPunct="1">
        <a:defRPr>
          <a:latin typeface="+mn-lt"/>
          <a:ea typeface="+mn-ea"/>
          <a:cs typeface="+mn-cs"/>
        </a:defRPr>
      </a:lvl2pPr>
      <a:lvl3pPr marL="825326" eaLnBrk="1" hangingPunct="1">
        <a:defRPr>
          <a:latin typeface="+mn-lt"/>
          <a:ea typeface="+mn-ea"/>
          <a:cs typeface="+mn-cs"/>
        </a:defRPr>
      </a:lvl3pPr>
      <a:lvl4pPr marL="1237990" eaLnBrk="1" hangingPunct="1">
        <a:defRPr>
          <a:latin typeface="+mn-lt"/>
          <a:ea typeface="+mn-ea"/>
          <a:cs typeface="+mn-cs"/>
        </a:defRPr>
      </a:lvl4pPr>
      <a:lvl5pPr marL="1650652" eaLnBrk="1" hangingPunct="1">
        <a:defRPr>
          <a:latin typeface="+mn-lt"/>
          <a:ea typeface="+mn-ea"/>
          <a:cs typeface="+mn-cs"/>
        </a:defRPr>
      </a:lvl5pPr>
      <a:lvl6pPr marL="2063316" eaLnBrk="1" hangingPunct="1">
        <a:defRPr>
          <a:latin typeface="+mn-lt"/>
          <a:ea typeface="+mn-ea"/>
          <a:cs typeface="+mn-cs"/>
        </a:defRPr>
      </a:lvl6pPr>
      <a:lvl7pPr marL="2475978" eaLnBrk="1" hangingPunct="1">
        <a:defRPr>
          <a:latin typeface="+mn-lt"/>
          <a:ea typeface="+mn-ea"/>
          <a:cs typeface="+mn-cs"/>
        </a:defRPr>
      </a:lvl7pPr>
      <a:lvl8pPr marL="2888643" eaLnBrk="1" hangingPunct="1">
        <a:defRPr>
          <a:latin typeface="+mn-lt"/>
          <a:ea typeface="+mn-ea"/>
          <a:cs typeface="+mn-cs"/>
        </a:defRPr>
      </a:lvl8pPr>
      <a:lvl9pPr marL="3301305" eaLnBrk="1" hangingPunct="1">
        <a:defRPr>
          <a:latin typeface="+mn-lt"/>
          <a:ea typeface="+mn-ea"/>
          <a:cs typeface="+mn-cs"/>
        </a:defRPr>
      </a:lvl9pPr>
    </p:bodyStyle>
    <p:otherStyle>
      <a:lvl1pPr marL="0" eaLnBrk="1" hangingPunct="1">
        <a:defRPr>
          <a:latin typeface="+mn-lt"/>
          <a:ea typeface="+mn-ea"/>
          <a:cs typeface="+mn-cs"/>
        </a:defRPr>
      </a:lvl1pPr>
      <a:lvl2pPr marL="412663" eaLnBrk="1" hangingPunct="1">
        <a:defRPr>
          <a:latin typeface="+mn-lt"/>
          <a:ea typeface="+mn-ea"/>
          <a:cs typeface="+mn-cs"/>
        </a:defRPr>
      </a:lvl2pPr>
      <a:lvl3pPr marL="825326" eaLnBrk="1" hangingPunct="1">
        <a:defRPr>
          <a:latin typeface="+mn-lt"/>
          <a:ea typeface="+mn-ea"/>
          <a:cs typeface="+mn-cs"/>
        </a:defRPr>
      </a:lvl3pPr>
      <a:lvl4pPr marL="1237990" eaLnBrk="1" hangingPunct="1">
        <a:defRPr>
          <a:latin typeface="+mn-lt"/>
          <a:ea typeface="+mn-ea"/>
          <a:cs typeface="+mn-cs"/>
        </a:defRPr>
      </a:lvl4pPr>
      <a:lvl5pPr marL="1650652" eaLnBrk="1" hangingPunct="1">
        <a:defRPr>
          <a:latin typeface="+mn-lt"/>
          <a:ea typeface="+mn-ea"/>
          <a:cs typeface="+mn-cs"/>
        </a:defRPr>
      </a:lvl5pPr>
      <a:lvl6pPr marL="2063316" eaLnBrk="1" hangingPunct="1">
        <a:defRPr>
          <a:latin typeface="+mn-lt"/>
          <a:ea typeface="+mn-ea"/>
          <a:cs typeface="+mn-cs"/>
        </a:defRPr>
      </a:lvl6pPr>
      <a:lvl7pPr marL="2475978" eaLnBrk="1" hangingPunct="1">
        <a:defRPr>
          <a:latin typeface="+mn-lt"/>
          <a:ea typeface="+mn-ea"/>
          <a:cs typeface="+mn-cs"/>
        </a:defRPr>
      </a:lvl7pPr>
      <a:lvl8pPr marL="2888643" eaLnBrk="1" hangingPunct="1">
        <a:defRPr>
          <a:latin typeface="+mn-lt"/>
          <a:ea typeface="+mn-ea"/>
          <a:cs typeface="+mn-cs"/>
        </a:defRPr>
      </a:lvl8pPr>
      <a:lvl9pPr marL="3301305" eaLnBrk="1" hangingPunct="1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Billede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" y="-3679"/>
            <a:ext cx="8280400" cy="4659105"/>
          </a:xfrm>
          <a:prstGeom prst="rect">
            <a:avLst/>
          </a:prstGeom>
        </p:spPr>
      </p:pic>
      <p:sp>
        <p:nvSpPr>
          <p:cNvPr id="2" name="object 2"/>
          <p:cNvSpPr/>
          <p:nvPr/>
        </p:nvSpPr>
        <p:spPr>
          <a:xfrm rot="154610">
            <a:off x="-202351" y="3520695"/>
            <a:ext cx="8661528" cy="7747987"/>
          </a:xfrm>
          <a:custGeom>
            <a:avLst/>
            <a:gdLst>
              <a:gd name="connsiteX0" fmla="*/ 0 w 9000007"/>
              <a:gd name="connsiteY0" fmla="*/ 16205064 h 16205063"/>
              <a:gd name="connsiteX1" fmla="*/ 9000007 w 9000007"/>
              <a:gd name="connsiteY1" fmla="*/ 16205064 h 16205063"/>
              <a:gd name="connsiteX2" fmla="*/ 8704499 w 9000007"/>
              <a:gd name="connsiteY2" fmla="*/ 1 h 16205063"/>
              <a:gd name="connsiteX3" fmla="*/ 0 w 9000007"/>
              <a:gd name="connsiteY3" fmla="*/ 5059 h 16205063"/>
              <a:gd name="connsiteX4" fmla="*/ 0 w 9000007"/>
              <a:gd name="connsiteY4" fmla="*/ 16205064 h 16205063"/>
              <a:gd name="connsiteX0" fmla="*/ 351290 w 9000007"/>
              <a:gd name="connsiteY0" fmla="*/ 15889656 h 16205063"/>
              <a:gd name="connsiteX1" fmla="*/ 9000007 w 9000007"/>
              <a:gd name="connsiteY1" fmla="*/ 16205064 h 16205063"/>
              <a:gd name="connsiteX2" fmla="*/ 8704499 w 9000007"/>
              <a:gd name="connsiteY2" fmla="*/ 1 h 16205063"/>
              <a:gd name="connsiteX3" fmla="*/ 0 w 9000007"/>
              <a:gd name="connsiteY3" fmla="*/ 5059 h 16205063"/>
              <a:gd name="connsiteX4" fmla="*/ 351290 w 9000007"/>
              <a:gd name="connsiteY4" fmla="*/ 15889656 h 16205063"/>
              <a:gd name="connsiteX0" fmla="*/ 351290 w 8886967"/>
              <a:gd name="connsiteY0" fmla="*/ 15889656 h 15889656"/>
              <a:gd name="connsiteX1" fmla="*/ 8886967 w 8886967"/>
              <a:gd name="connsiteY1" fmla="*/ 13662976 h 15889656"/>
              <a:gd name="connsiteX2" fmla="*/ 8704499 w 8886967"/>
              <a:gd name="connsiteY2" fmla="*/ 1 h 15889656"/>
              <a:gd name="connsiteX3" fmla="*/ 0 w 8886967"/>
              <a:gd name="connsiteY3" fmla="*/ 5059 h 15889656"/>
              <a:gd name="connsiteX4" fmla="*/ 351290 w 8886967"/>
              <a:gd name="connsiteY4" fmla="*/ 15889656 h 15889656"/>
              <a:gd name="connsiteX0" fmla="*/ 261187 w 8796864"/>
              <a:gd name="connsiteY0" fmla="*/ 15889656 h 15889656"/>
              <a:gd name="connsiteX1" fmla="*/ 8796864 w 8796864"/>
              <a:gd name="connsiteY1" fmla="*/ 13662976 h 15889656"/>
              <a:gd name="connsiteX2" fmla="*/ 8614396 w 8796864"/>
              <a:gd name="connsiteY2" fmla="*/ 1 h 15889656"/>
              <a:gd name="connsiteX3" fmla="*/ 0 w 8796864"/>
              <a:gd name="connsiteY3" fmla="*/ 29539 h 15889656"/>
              <a:gd name="connsiteX4" fmla="*/ 261187 w 8796864"/>
              <a:gd name="connsiteY4" fmla="*/ 15889656 h 15889656"/>
              <a:gd name="connsiteX0" fmla="*/ 325243 w 8796864"/>
              <a:gd name="connsiteY0" fmla="*/ 15731957 h 15731957"/>
              <a:gd name="connsiteX1" fmla="*/ 8796864 w 8796864"/>
              <a:gd name="connsiteY1" fmla="*/ 13662976 h 15731957"/>
              <a:gd name="connsiteX2" fmla="*/ 8614396 w 8796864"/>
              <a:gd name="connsiteY2" fmla="*/ 1 h 15731957"/>
              <a:gd name="connsiteX3" fmla="*/ 0 w 8796864"/>
              <a:gd name="connsiteY3" fmla="*/ 29539 h 15731957"/>
              <a:gd name="connsiteX4" fmla="*/ 325243 w 8796864"/>
              <a:gd name="connsiteY4" fmla="*/ 15731957 h 15731957"/>
              <a:gd name="connsiteX0" fmla="*/ 325243 w 8893863"/>
              <a:gd name="connsiteY0" fmla="*/ 15731957 h 15731957"/>
              <a:gd name="connsiteX1" fmla="*/ 8893863 w 8893863"/>
              <a:gd name="connsiteY1" fmla="*/ 14778848 h 15731957"/>
              <a:gd name="connsiteX2" fmla="*/ 8614396 w 8893863"/>
              <a:gd name="connsiteY2" fmla="*/ 1 h 15731957"/>
              <a:gd name="connsiteX3" fmla="*/ 0 w 8893863"/>
              <a:gd name="connsiteY3" fmla="*/ 29539 h 15731957"/>
              <a:gd name="connsiteX4" fmla="*/ 325243 w 8893863"/>
              <a:gd name="connsiteY4" fmla="*/ 15731957 h 15731957"/>
              <a:gd name="connsiteX0" fmla="*/ 325243 w 8893863"/>
              <a:gd name="connsiteY0" fmla="*/ 15702419 h 15702419"/>
              <a:gd name="connsiteX1" fmla="*/ 8893863 w 8893863"/>
              <a:gd name="connsiteY1" fmla="*/ 14749310 h 15702419"/>
              <a:gd name="connsiteX2" fmla="*/ 8600162 w 8893863"/>
              <a:gd name="connsiteY2" fmla="*/ 5504 h 15702419"/>
              <a:gd name="connsiteX3" fmla="*/ 0 w 8893863"/>
              <a:gd name="connsiteY3" fmla="*/ 1 h 15702419"/>
              <a:gd name="connsiteX4" fmla="*/ 325243 w 8893863"/>
              <a:gd name="connsiteY4" fmla="*/ 15702419 h 15702419"/>
              <a:gd name="connsiteX0" fmla="*/ 325243 w 8893863"/>
              <a:gd name="connsiteY0" fmla="*/ 15707014 h 15707014"/>
              <a:gd name="connsiteX1" fmla="*/ 8893863 w 8893863"/>
              <a:gd name="connsiteY1" fmla="*/ 14753905 h 15707014"/>
              <a:gd name="connsiteX2" fmla="*/ 8547656 w 8893863"/>
              <a:gd name="connsiteY2" fmla="*/ 0 h 15707014"/>
              <a:gd name="connsiteX3" fmla="*/ 0 w 8893863"/>
              <a:gd name="connsiteY3" fmla="*/ 4596 h 15707014"/>
              <a:gd name="connsiteX4" fmla="*/ 325243 w 8893863"/>
              <a:gd name="connsiteY4" fmla="*/ 15707014 h 15707014"/>
              <a:gd name="connsiteX0" fmla="*/ 325243 w 8887081"/>
              <a:gd name="connsiteY0" fmla="*/ 15707014 h 15707014"/>
              <a:gd name="connsiteX1" fmla="*/ 8887081 w 8887081"/>
              <a:gd name="connsiteY1" fmla="*/ 14784060 h 15707014"/>
              <a:gd name="connsiteX2" fmla="*/ 8547656 w 8887081"/>
              <a:gd name="connsiteY2" fmla="*/ 0 h 15707014"/>
              <a:gd name="connsiteX3" fmla="*/ 0 w 8887081"/>
              <a:gd name="connsiteY3" fmla="*/ 4596 h 15707014"/>
              <a:gd name="connsiteX4" fmla="*/ 325243 w 8887081"/>
              <a:gd name="connsiteY4" fmla="*/ 15707014 h 15707014"/>
              <a:gd name="connsiteX0" fmla="*/ 419783 w 8887081"/>
              <a:gd name="connsiteY0" fmla="*/ 15595165 h 15595165"/>
              <a:gd name="connsiteX1" fmla="*/ 8887081 w 8887081"/>
              <a:gd name="connsiteY1" fmla="*/ 14784060 h 15595165"/>
              <a:gd name="connsiteX2" fmla="*/ 8547656 w 8887081"/>
              <a:gd name="connsiteY2" fmla="*/ 0 h 15595165"/>
              <a:gd name="connsiteX3" fmla="*/ 0 w 8887081"/>
              <a:gd name="connsiteY3" fmla="*/ 4596 h 15595165"/>
              <a:gd name="connsiteX4" fmla="*/ 419783 w 8887081"/>
              <a:gd name="connsiteY4" fmla="*/ 15595165 h 15595165"/>
              <a:gd name="connsiteX0" fmla="*/ 345925 w 8813223"/>
              <a:gd name="connsiteY0" fmla="*/ 15626697 h 15626697"/>
              <a:gd name="connsiteX1" fmla="*/ 8813223 w 8813223"/>
              <a:gd name="connsiteY1" fmla="*/ 14815592 h 15626697"/>
              <a:gd name="connsiteX2" fmla="*/ 8473798 w 8813223"/>
              <a:gd name="connsiteY2" fmla="*/ 31532 h 15626697"/>
              <a:gd name="connsiteX3" fmla="*/ 0 w 8813223"/>
              <a:gd name="connsiteY3" fmla="*/ -1 h 15626697"/>
              <a:gd name="connsiteX4" fmla="*/ 345925 w 8813223"/>
              <a:gd name="connsiteY4" fmla="*/ 15626697 h 15626697"/>
              <a:gd name="connsiteX0" fmla="*/ 367613 w 8813223"/>
              <a:gd name="connsiteY0" fmla="*/ 15595213 h 15595213"/>
              <a:gd name="connsiteX1" fmla="*/ 8813223 w 8813223"/>
              <a:gd name="connsiteY1" fmla="*/ 14815592 h 15595213"/>
              <a:gd name="connsiteX2" fmla="*/ 8473798 w 8813223"/>
              <a:gd name="connsiteY2" fmla="*/ 31532 h 15595213"/>
              <a:gd name="connsiteX3" fmla="*/ 0 w 8813223"/>
              <a:gd name="connsiteY3" fmla="*/ -1 h 15595213"/>
              <a:gd name="connsiteX4" fmla="*/ 367613 w 8813223"/>
              <a:gd name="connsiteY4" fmla="*/ 15595213 h 15595213"/>
              <a:gd name="connsiteX0" fmla="*/ 367613 w 8813223"/>
              <a:gd name="connsiteY0" fmla="*/ 15595213 h 15595213"/>
              <a:gd name="connsiteX1" fmla="*/ 8813223 w 8813223"/>
              <a:gd name="connsiteY1" fmla="*/ 14815592 h 15595213"/>
              <a:gd name="connsiteX2" fmla="*/ 8473798 w 8813223"/>
              <a:gd name="connsiteY2" fmla="*/ 31532 h 15595213"/>
              <a:gd name="connsiteX3" fmla="*/ 0 w 8813223"/>
              <a:gd name="connsiteY3" fmla="*/ -1 h 15595213"/>
              <a:gd name="connsiteX4" fmla="*/ 367613 w 8813223"/>
              <a:gd name="connsiteY4" fmla="*/ 15595213 h 15595213"/>
              <a:gd name="connsiteX0" fmla="*/ 367613 w 8813223"/>
              <a:gd name="connsiteY0" fmla="*/ 15595213 h 15595213"/>
              <a:gd name="connsiteX1" fmla="*/ 8813223 w 8813223"/>
              <a:gd name="connsiteY1" fmla="*/ 14815592 h 15595213"/>
              <a:gd name="connsiteX2" fmla="*/ 8473798 w 8813223"/>
              <a:gd name="connsiteY2" fmla="*/ 31532 h 15595213"/>
              <a:gd name="connsiteX3" fmla="*/ 0 w 8813223"/>
              <a:gd name="connsiteY3" fmla="*/ -1 h 15595213"/>
              <a:gd name="connsiteX4" fmla="*/ 367613 w 8813223"/>
              <a:gd name="connsiteY4" fmla="*/ 15595213 h 15595213"/>
              <a:gd name="connsiteX0" fmla="*/ 345254 w 8813223"/>
              <a:gd name="connsiteY0" fmla="*/ 15597204 h 15597205"/>
              <a:gd name="connsiteX1" fmla="*/ 8813223 w 8813223"/>
              <a:gd name="connsiteY1" fmla="*/ 14815592 h 15597205"/>
              <a:gd name="connsiteX2" fmla="*/ 8473798 w 8813223"/>
              <a:gd name="connsiteY2" fmla="*/ 31532 h 15597205"/>
              <a:gd name="connsiteX3" fmla="*/ 0 w 8813223"/>
              <a:gd name="connsiteY3" fmla="*/ -1 h 15597205"/>
              <a:gd name="connsiteX4" fmla="*/ 345254 w 8813223"/>
              <a:gd name="connsiteY4" fmla="*/ 15597204 h 15597205"/>
              <a:gd name="connsiteX0" fmla="*/ 345254 w 8813223"/>
              <a:gd name="connsiteY0" fmla="*/ 15597204 h 15597205"/>
              <a:gd name="connsiteX1" fmla="*/ 8813223 w 8813223"/>
              <a:gd name="connsiteY1" fmla="*/ 14815592 h 15597205"/>
              <a:gd name="connsiteX2" fmla="*/ 8473798 w 8813223"/>
              <a:gd name="connsiteY2" fmla="*/ 31532 h 15597205"/>
              <a:gd name="connsiteX3" fmla="*/ 0 w 8813223"/>
              <a:gd name="connsiteY3" fmla="*/ -1 h 15597205"/>
              <a:gd name="connsiteX4" fmla="*/ 345254 w 8813223"/>
              <a:gd name="connsiteY4" fmla="*/ 15597204 h 15597205"/>
              <a:gd name="connsiteX0" fmla="*/ 365537 w 8833506"/>
              <a:gd name="connsiteY0" fmla="*/ 15633875 h 15633876"/>
              <a:gd name="connsiteX1" fmla="*/ 8833506 w 8833506"/>
              <a:gd name="connsiteY1" fmla="*/ 14852263 h 15633876"/>
              <a:gd name="connsiteX2" fmla="*/ 8494081 w 8833506"/>
              <a:gd name="connsiteY2" fmla="*/ 68203 h 15633876"/>
              <a:gd name="connsiteX3" fmla="*/ 0 w 8833506"/>
              <a:gd name="connsiteY3" fmla="*/ -1 h 15633876"/>
              <a:gd name="connsiteX4" fmla="*/ 365537 w 8833506"/>
              <a:gd name="connsiteY4" fmla="*/ 15633875 h 156338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833506" h="15633876">
                <a:moveTo>
                  <a:pt x="365537" y="15633875"/>
                </a:moveTo>
                <a:lnTo>
                  <a:pt x="8833506" y="14852263"/>
                </a:lnTo>
                <a:lnTo>
                  <a:pt x="8494081" y="68203"/>
                </a:lnTo>
                <a:lnTo>
                  <a:pt x="0" y="-1"/>
                </a:lnTo>
                <a:cubicBezTo>
                  <a:pt x="122538" y="5198404"/>
                  <a:pt x="235211" y="10421388"/>
                  <a:pt x="365537" y="15633875"/>
                </a:cubicBezTo>
                <a:close/>
              </a:path>
            </a:pathLst>
          </a:custGeom>
          <a:solidFill>
            <a:srgbClr val="31495B"/>
          </a:solidFill>
        </p:spPr>
        <p:txBody>
          <a:bodyPr wrap="square" lIns="0" tIns="0" rIns="0" bIns="0" rtlCol="0"/>
          <a:lstStyle/>
          <a:p>
            <a:endParaRPr sz="1625" dirty="0"/>
          </a:p>
        </p:txBody>
      </p:sp>
      <p:sp>
        <p:nvSpPr>
          <p:cNvPr id="11" name="object 3">
            <a:extLst>
              <a:ext uri="{FF2B5EF4-FFF2-40B4-BE49-F238E27FC236}">
                <a16:creationId xmlns="" xmlns:a16="http://schemas.microsoft.com/office/drawing/2014/main" id="{8B510A7C-EC3F-554A-8583-530F11476A29}"/>
              </a:ext>
            </a:extLst>
          </p:cNvPr>
          <p:cNvSpPr txBox="1"/>
          <p:nvPr/>
        </p:nvSpPr>
        <p:spPr>
          <a:xfrm>
            <a:off x="683816" y="5771826"/>
            <a:ext cx="6832954" cy="1735124"/>
          </a:xfrm>
          <a:prstGeom prst="rect">
            <a:avLst/>
          </a:prstGeom>
        </p:spPr>
        <p:txBody>
          <a:bodyPr vert="horz" wrap="square" lIns="0" tIns="11463" rIns="0" bIns="0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400" dirty="0" err="1" smtClean="0">
                <a:solidFill>
                  <a:schemeClr val="bg1"/>
                </a:solidFill>
                <a:latin typeface="Helvetica" pitchFamily="2" charset="0"/>
              </a:rPr>
              <a:t>brødtekst</a:t>
            </a:r>
            <a:endParaRPr lang="en-US" sz="1400" dirty="0" smtClean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400" dirty="0" smtClean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400" dirty="0" err="1">
                <a:solidFill>
                  <a:schemeClr val="bg1"/>
                </a:solidFill>
                <a:latin typeface="Helvetica" pitchFamily="2" charset="0"/>
              </a:rPr>
              <a:t>brødtekst</a:t>
            </a:r>
            <a:endParaRPr lang="en-US" sz="14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400" dirty="0" err="1">
                <a:solidFill>
                  <a:schemeClr val="bg1"/>
                </a:solidFill>
                <a:latin typeface="Helvetica" pitchFamily="2" charset="0"/>
              </a:rPr>
              <a:t>brødtekst</a:t>
            </a:r>
            <a:endParaRPr lang="en-US" sz="1400" dirty="0" smtClean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400" dirty="0" smtClean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400" dirty="0" err="1">
                <a:solidFill>
                  <a:schemeClr val="bg1"/>
                </a:solidFill>
                <a:latin typeface="Helvetica" pitchFamily="2" charset="0"/>
              </a:rPr>
              <a:t>brødtekst</a:t>
            </a:r>
            <a:endParaRPr lang="en-US" sz="14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400" dirty="0" smtClean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1400" dirty="0" err="1">
                <a:solidFill>
                  <a:schemeClr val="bg1"/>
                </a:solidFill>
                <a:latin typeface="Helvetica" pitchFamily="2" charset="0"/>
              </a:rPr>
              <a:t>brødtekst</a:t>
            </a:r>
            <a:endParaRPr lang="en-US" sz="1400" dirty="0" smtClean="0">
              <a:solidFill>
                <a:schemeClr val="bg1"/>
              </a:solidFill>
              <a:latin typeface="Helvetica" pitchFamily="2" charset="0"/>
            </a:endParaRPr>
          </a:p>
          <a:p>
            <a:endParaRPr lang="en-US" sz="14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400" dirty="0" smtClean="0">
                <a:solidFill>
                  <a:schemeClr val="bg1"/>
                </a:solidFill>
                <a:latin typeface="Helvetica" pitchFamily="2" charset="0"/>
              </a:rPr>
              <a:t>www.sullissivik.gl </a:t>
            </a:r>
            <a:r>
              <a:rPr lang="en-US" sz="1400" dirty="0" err="1" smtClean="0">
                <a:solidFill>
                  <a:schemeClr val="bg1"/>
                </a:solidFill>
                <a:latin typeface="Helvetica" pitchFamily="2" charset="0"/>
              </a:rPr>
              <a:t>iserfigalugu</a:t>
            </a:r>
            <a:r>
              <a:rPr lang="en-US" sz="1400" dirty="0" smtClean="0">
                <a:solidFill>
                  <a:schemeClr val="bg1"/>
                </a:solidFill>
                <a:latin typeface="Helvetica" pitchFamily="2" charset="0"/>
              </a:rPr>
              <a:t> </a:t>
            </a:r>
            <a:r>
              <a:rPr lang="en-US" sz="1400" dirty="0" err="1" smtClean="0">
                <a:solidFill>
                  <a:schemeClr val="bg1"/>
                </a:solidFill>
                <a:latin typeface="Helvetica" pitchFamily="2" charset="0"/>
              </a:rPr>
              <a:t>paasisaqarnerusinnaavutit</a:t>
            </a:r>
            <a:endParaRPr lang="en-US" sz="1400" dirty="0" smtClean="0">
              <a:solidFill>
                <a:schemeClr val="bg1"/>
              </a:solidFill>
              <a:latin typeface="Helvetica" pitchFamily="2" charset="0"/>
            </a:endParaRPr>
          </a:p>
          <a:p>
            <a:endParaRPr lang="en-US" sz="1400" dirty="0">
              <a:solidFill>
                <a:schemeClr val="bg1"/>
              </a:solidFill>
              <a:latin typeface="Helvetica" pitchFamily="2" charset="0"/>
            </a:endParaRPr>
          </a:p>
        </p:txBody>
      </p:sp>
      <p:pic>
        <p:nvPicPr>
          <p:cNvPr id="19" name="Picture 18">
            <a:extLst>
              <a:ext uri="{FF2B5EF4-FFF2-40B4-BE49-F238E27FC236}">
                <a16:creationId xmlns="" xmlns:a16="http://schemas.microsoft.com/office/drawing/2014/main" id="{F37C468F-6144-E34A-AAC9-8DC42E69BA1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7791" y="415078"/>
            <a:ext cx="2304257" cy="448881"/>
          </a:xfrm>
          <a:prstGeom prst="rect">
            <a:avLst/>
          </a:prstGeom>
        </p:spPr>
      </p:pic>
      <p:sp>
        <p:nvSpPr>
          <p:cNvPr id="22" name="object 3">
            <a:extLst>
              <a:ext uri="{FF2B5EF4-FFF2-40B4-BE49-F238E27FC236}">
                <a16:creationId xmlns="" xmlns:a16="http://schemas.microsoft.com/office/drawing/2014/main" id="{1D251220-36E5-414B-99D3-71A633F1F6AA}"/>
              </a:ext>
            </a:extLst>
          </p:cNvPr>
          <p:cNvSpPr txBox="1"/>
          <p:nvPr/>
        </p:nvSpPr>
        <p:spPr>
          <a:xfrm>
            <a:off x="692283" y="4934920"/>
            <a:ext cx="6872863" cy="627128"/>
          </a:xfrm>
          <a:prstGeom prst="rect">
            <a:avLst/>
          </a:prstGeom>
        </p:spPr>
        <p:txBody>
          <a:bodyPr vert="horz" wrap="square" lIns="0" tIns="11463" rIns="0" bIns="0" rtlCol="0">
            <a:spAutoFit/>
          </a:bodyPr>
          <a:lstStyle/>
          <a:p>
            <a:r>
              <a:rPr lang="en-US" sz="2000" b="1" dirty="0" smtClean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2000" b="1" dirty="0" err="1" smtClean="0">
                <a:solidFill>
                  <a:schemeClr val="bg1"/>
                </a:solidFill>
                <a:latin typeface="Helvetica" pitchFamily="2" charset="0"/>
              </a:rPr>
              <a:t>overskrift</a:t>
            </a:r>
            <a:endParaRPr lang="en-US" sz="2000" b="1" dirty="0" smtClean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2000" b="1" dirty="0" smtClean="0">
                <a:solidFill>
                  <a:schemeClr val="bg1"/>
                </a:solidFill>
                <a:latin typeface="Helvetica" pitchFamily="2" charset="0"/>
              </a:rPr>
              <a:t>KAL </a:t>
            </a:r>
            <a:r>
              <a:rPr lang="en-US" sz="2000" b="1" dirty="0" err="1" smtClean="0">
                <a:solidFill>
                  <a:schemeClr val="bg1"/>
                </a:solidFill>
                <a:latin typeface="Helvetica" pitchFamily="2" charset="0"/>
              </a:rPr>
              <a:t>overskrift</a:t>
            </a:r>
            <a:endParaRPr lang="en-US" sz="2000" b="1" dirty="0">
              <a:solidFill>
                <a:schemeClr val="bg1"/>
              </a:solidFill>
              <a:latin typeface="Helvetica" pitchFamily="2" charset="0"/>
            </a:endParaRPr>
          </a:p>
        </p:txBody>
      </p:sp>
      <p:pic>
        <p:nvPicPr>
          <p:cNvPr id="14" name="Picture 13">
            <a:extLst>
              <a:ext uri="{FF2B5EF4-FFF2-40B4-BE49-F238E27FC236}">
                <a16:creationId xmlns="" xmlns:a16="http://schemas.microsoft.com/office/drawing/2014/main" id="{BAB90FA6-99A7-3641-93C0-7CF6BA4D053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66180" y="2562372"/>
            <a:ext cx="3657256" cy="2093053"/>
          </a:xfrm>
          <a:prstGeom prst="rect">
            <a:avLst/>
          </a:prstGeom>
        </p:spPr>
      </p:pic>
      <p:sp>
        <p:nvSpPr>
          <p:cNvPr id="8" name="object 3">
            <a:extLst>
              <a:ext uri="{FF2B5EF4-FFF2-40B4-BE49-F238E27FC236}">
                <a16:creationId xmlns="" xmlns:a16="http://schemas.microsoft.com/office/drawing/2014/main" id="{8B510A7C-EC3F-554A-8583-530F11476A29}"/>
              </a:ext>
            </a:extLst>
          </p:cNvPr>
          <p:cNvSpPr txBox="1"/>
          <p:nvPr/>
        </p:nvSpPr>
        <p:spPr>
          <a:xfrm>
            <a:off x="683816" y="8652146"/>
            <a:ext cx="6832954" cy="1950567"/>
          </a:xfrm>
          <a:prstGeom prst="rect">
            <a:avLst/>
          </a:prstGeom>
        </p:spPr>
        <p:txBody>
          <a:bodyPr vert="horz" wrap="square" lIns="0" tIns="11463" rIns="0" bIns="0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  <a:latin typeface="Helvetica" pitchFamily="2" charset="0"/>
              </a:rPr>
              <a:t>DK </a:t>
            </a:r>
            <a:r>
              <a:rPr lang="en-US" sz="1400" dirty="0" err="1" smtClean="0">
                <a:solidFill>
                  <a:schemeClr val="bg1"/>
                </a:solidFill>
                <a:latin typeface="Helvetica" pitchFamily="2" charset="0"/>
              </a:rPr>
              <a:t>brødtekst</a:t>
            </a:r>
            <a:endParaRPr lang="en-US" sz="14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Helvetica" pitchFamily="2" charset="0"/>
              </a:rPr>
              <a:t>DK </a:t>
            </a:r>
            <a:r>
              <a:rPr lang="en-US" sz="1400" dirty="0" err="1">
                <a:solidFill>
                  <a:schemeClr val="bg1"/>
                </a:solidFill>
                <a:latin typeface="Helvetica" pitchFamily="2" charset="0"/>
              </a:rPr>
              <a:t>brødtekst</a:t>
            </a:r>
            <a:endParaRPr lang="en-US" sz="14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Helvetica" pitchFamily="2" charset="0"/>
              </a:rPr>
              <a:t>DK </a:t>
            </a:r>
            <a:r>
              <a:rPr lang="en-US" sz="1400" dirty="0" err="1">
                <a:solidFill>
                  <a:schemeClr val="bg1"/>
                </a:solidFill>
                <a:latin typeface="Helvetica" pitchFamily="2" charset="0"/>
              </a:rPr>
              <a:t>brødtekst</a:t>
            </a:r>
            <a:endParaRPr lang="en-US" sz="14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Helvetica" pitchFamily="2" charset="0"/>
              </a:rPr>
              <a:t>DK </a:t>
            </a:r>
            <a:r>
              <a:rPr lang="en-US" sz="1400" dirty="0" err="1">
                <a:solidFill>
                  <a:schemeClr val="bg1"/>
                </a:solidFill>
                <a:latin typeface="Helvetica" pitchFamily="2" charset="0"/>
              </a:rPr>
              <a:t>brødtekst</a:t>
            </a:r>
            <a:endParaRPr lang="en-US" sz="1400" dirty="0">
              <a:solidFill>
                <a:schemeClr val="bg1"/>
              </a:solidFill>
              <a:latin typeface="Helvetica" pitchFamily="2" charset="0"/>
            </a:endParaRPr>
          </a:p>
          <a:p>
            <a:r>
              <a:rPr lang="en-US" sz="1400" dirty="0">
                <a:solidFill>
                  <a:schemeClr val="bg1"/>
                </a:solidFill>
                <a:latin typeface="Helvetica" pitchFamily="2" charset="0"/>
              </a:rPr>
              <a:t>DK </a:t>
            </a:r>
            <a:r>
              <a:rPr lang="en-US" sz="1400" dirty="0" err="1">
                <a:solidFill>
                  <a:schemeClr val="bg1"/>
                </a:solidFill>
                <a:latin typeface="Helvetica" pitchFamily="2" charset="0"/>
              </a:rPr>
              <a:t>brødtekst</a:t>
            </a:r>
            <a:endParaRPr lang="en-US" sz="1400" dirty="0">
              <a:solidFill>
                <a:schemeClr val="bg1"/>
              </a:solidFill>
              <a:latin typeface="Helvetica" pitchFamily="2" charset="0"/>
            </a:endParaRPr>
          </a:p>
          <a:p>
            <a:endParaRPr lang="da-DK" sz="1400" dirty="0">
              <a:solidFill>
                <a:schemeClr val="bg1">
                  <a:lumMod val="95000"/>
                </a:schemeClr>
              </a:solidFill>
              <a:latin typeface="Helvetica" pitchFamily="2" charset="0"/>
            </a:endParaRPr>
          </a:p>
          <a:p>
            <a:r>
              <a:rPr lang="da-DK" sz="1400" dirty="0" smtClean="0">
                <a:solidFill>
                  <a:schemeClr val="bg1">
                    <a:lumMod val="95000"/>
                  </a:schemeClr>
                </a:solidFill>
                <a:latin typeface="Helvetica" pitchFamily="2" charset="0"/>
              </a:rPr>
              <a:t>For at vide mere kan du gå ind på www.sullissivik.gl </a:t>
            </a:r>
          </a:p>
          <a:p>
            <a:endParaRPr lang="da-DK" sz="1400" dirty="0">
              <a:solidFill>
                <a:schemeClr val="bg1">
                  <a:lumMod val="95000"/>
                </a:schemeClr>
              </a:solidFill>
              <a:latin typeface="Helvetica" pitchFamily="2" charset="0"/>
            </a:endParaRPr>
          </a:p>
          <a:p>
            <a:endParaRPr lang="da-DK" sz="1400" dirty="0">
              <a:solidFill>
                <a:schemeClr val="bg1">
                  <a:lumMod val="95000"/>
                </a:schemeClr>
              </a:solidFill>
              <a:latin typeface="Helvetica" pitchFamily="2" charset="0"/>
            </a:endParaRPr>
          </a:p>
        </p:txBody>
      </p:sp>
      <p:sp>
        <p:nvSpPr>
          <p:cNvPr id="9" name="object 3">
            <a:extLst>
              <a:ext uri="{FF2B5EF4-FFF2-40B4-BE49-F238E27FC236}">
                <a16:creationId xmlns="" xmlns:a16="http://schemas.microsoft.com/office/drawing/2014/main" id="{1D251220-36E5-414B-99D3-71A633F1F6AA}"/>
              </a:ext>
            </a:extLst>
          </p:cNvPr>
          <p:cNvSpPr txBox="1"/>
          <p:nvPr/>
        </p:nvSpPr>
        <p:spPr>
          <a:xfrm>
            <a:off x="683816" y="7878997"/>
            <a:ext cx="6832954" cy="627128"/>
          </a:xfrm>
          <a:prstGeom prst="rect">
            <a:avLst/>
          </a:prstGeom>
        </p:spPr>
        <p:txBody>
          <a:bodyPr vert="horz" wrap="square" lIns="0" tIns="11463" rIns="0" bIns="0" rtlCol="0">
            <a:spAutoFit/>
          </a:bodyPr>
          <a:lstStyle/>
          <a:p>
            <a:r>
              <a:rPr lang="da-DK" sz="2000" b="1" dirty="0" smtClean="0">
                <a:solidFill>
                  <a:schemeClr val="bg1">
                    <a:lumMod val="95000"/>
                  </a:schemeClr>
                </a:solidFill>
                <a:latin typeface="Helvetica" pitchFamily="2" charset="0"/>
              </a:rPr>
              <a:t>DK overskrift</a:t>
            </a:r>
          </a:p>
          <a:p>
            <a:r>
              <a:rPr lang="da-DK" sz="2000" b="1" dirty="0" smtClean="0">
                <a:solidFill>
                  <a:schemeClr val="bg1">
                    <a:lumMod val="95000"/>
                  </a:schemeClr>
                </a:solidFill>
                <a:latin typeface="Helvetica" pitchFamily="2" charset="0"/>
              </a:rPr>
              <a:t>DK overskrift</a:t>
            </a:r>
            <a:endParaRPr lang="en-US" sz="2000" b="1" dirty="0">
              <a:solidFill>
                <a:schemeClr val="bg1">
                  <a:lumMod val="95000"/>
                </a:schemeClr>
              </a:solidFill>
              <a:latin typeface="Helvetic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347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KK 1">
      <a:dk1>
        <a:sysClr val="windowText" lastClr="000000"/>
      </a:dk1>
      <a:lt1>
        <a:sysClr val="window" lastClr="FFFFFF"/>
      </a:lt1>
      <a:dk2>
        <a:srgbClr val="0094FD"/>
      </a:dk2>
      <a:lt2>
        <a:srgbClr val="FFEA8C"/>
      </a:lt2>
      <a:accent1>
        <a:srgbClr val="D2B853"/>
      </a:accent1>
      <a:accent2>
        <a:srgbClr val="000C2E"/>
      </a:accent2>
      <a:accent3>
        <a:srgbClr val="0094FD"/>
      </a:accent3>
      <a:accent4>
        <a:srgbClr val="D72232"/>
      </a:accent4>
      <a:accent5>
        <a:srgbClr val="0DC684"/>
      </a:accent5>
      <a:accent6>
        <a:srgbClr val="7C4AFF"/>
      </a:accent6>
      <a:hlink>
        <a:srgbClr val="000C2E"/>
      </a:hlink>
      <a:folHlink>
        <a:srgbClr val="000C2E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æsentation10" id="{DB06E968-709B-D943-AFC9-9C3ADF737294}" vid="{2D8F245F-AEDE-3C44-A670-3827F5B6E1C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Office-tema</Template>
  <TotalTime>7104</TotalTime>
  <Words>41</Words>
  <Application>Microsoft Office PowerPoint</Application>
  <PresentationFormat>Brugerdefineret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Diastitler</vt:lpstr>
      </vt:variant>
      <vt:variant>
        <vt:i4>1</vt:i4>
      </vt:variant>
    </vt:vector>
  </HeadingPairs>
  <TitlesOfParts>
    <vt:vector size="2" baseType="lpstr">
      <vt:lpstr>Office-tema</vt:lpstr>
      <vt:lpstr>PowerPoint-præsentation</vt:lpstr>
    </vt:vector>
  </TitlesOfParts>
  <Manager/>
  <Company/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subject/>
  <dc:creator>Microsoft Office User</dc:creator>
  <cp:keywords/>
  <dc:description/>
  <cp:lastModifiedBy>Naasunnguaq Lennert</cp:lastModifiedBy>
  <cp:revision>75</cp:revision>
  <dcterms:created xsi:type="dcterms:W3CDTF">2019-11-08T09:36:06Z</dcterms:created>
  <dcterms:modified xsi:type="dcterms:W3CDTF">2021-04-27T11:27:39Z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2018-12-07T10:00:00Z</vt:filetime>
  </property>
  <property fmtid="{D5CDD505-2E9C-101B-9397-08002B2CF9AE}" pid="3" name="Creator">
    <vt:lpwstr>Adobe InDesign CC 13.1 (Macintosh)</vt:lpwstr>
  </property>
  <property fmtid="{D5CDD505-2E9C-101B-9397-08002B2CF9AE}" pid="4" name="LastSaved">
    <vt:filetime>2018-12-07T10:00:00Z</vt:filetime>
  </property>
</Properties>
</file>