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</p:sldIdLst>
  <p:sldSz cx="9575800" cy="13031788"/>
  <p:notesSz cx="9004300" cy="16205200"/>
  <p:defaultTextStyle>
    <a:defPPr>
      <a:defRPr lang="da-DK"/>
    </a:defPPr>
    <a:lvl1pPr marL="0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9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8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7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5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94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42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92" algn="l" defTabSz="9142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95B"/>
    <a:srgbClr val="1E3F4A"/>
    <a:srgbClr val="31495A"/>
    <a:srgbClr val="718A97"/>
    <a:srgbClr val="F2F2F2"/>
    <a:srgbClr val="4D6B7D"/>
    <a:srgbClr val="838AAB"/>
    <a:srgbClr val="F6C443"/>
    <a:srgbClr val="F7C3DC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0"/>
    <p:restoredTop sz="94926"/>
  </p:normalViewPr>
  <p:slideViewPr>
    <p:cSldViewPr>
      <p:cViewPr>
        <p:scale>
          <a:sx n="70" d="100"/>
          <a:sy n="70" d="100"/>
        </p:scale>
        <p:origin x="-4542" y="-744"/>
      </p:cViewPr>
      <p:guideLst>
        <p:guide orient="horz" pos="4104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7">
            <a:extLst>
              <a:ext uri="{FF2B5EF4-FFF2-40B4-BE49-F238E27FC236}">
                <a16:creationId xmlns="" xmlns:a16="http://schemas.microsoft.com/office/drawing/2014/main" id="{F6279385-7C5C-C84B-8509-957419F416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7308959" cy="4508222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KBH Demibold" pitchFamily="2" charset="77"/>
              </a:defRPr>
            </a:lvl1pPr>
          </a:lstStyle>
          <a:p>
            <a:r>
              <a:rPr lang="da-DK" dirty="0"/>
              <a:t>Klik på denne pladsholder og indsæt billede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77203" eaLnBrk="1" hangingPunct="1">
        <a:defRPr>
          <a:latin typeface="+mn-lt"/>
          <a:ea typeface="+mn-ea"/>
          <a:cs typeface="+mn-cs"/>
        </a:defRPr>
      </a:lvl2pPr>
      <a:lvl3pPr marL="954407" eaLnBrk="1" hangingPunct="1">
        <a:defRPr>
          <a:latin typeface="+mn-lt"/>
          <a:ea typeface="+mn-ea"/>
          <a:cs typeface="+mn-cs"/>
        </a:defRPr>
      </a:lvl3pPr>
      <a:lvl4pPr marL="1431612" eaLnBrk="1" hangingPunct="1">
        <a:defRPr>
          <a:latin typeface="+mn-lt"/>
          <a:ea typeface="+mn-ea"/>
          <a:cs typeface="+mn-cs"/>
        </a:defRPr>
      </a:lvl4pPr>
      <a:lvl5pPr marL="1908814" eaLnBrk="1" hangingPunct="1">
        <a:defRPr>
          <a:latin typeface="+mn-lt"/>
          <a:ea typeface="+mn-ea"/>
          <a:cs typeface="+mn-cs"/>
        </a:defRPr>
      </a:lvl5pPr>
      <a:lvl6pPr marL="2386019" eaLnBrk="1" hangingPunct="1">
        <a:defRPr>
          <a:latin typeface="+mn-lt"/>
          <a:ea typeface="+mn-ea"/>
          <a:cs typeface="+mn-cs"/>
        </a:defRPr>
      </a:lvl6pPr>
      <a:lvl7pPr marL="2863221" eaLnBrk="1" hangingPunct="1">
        <a:defRPr>
          <a:latin typeface="+mn-lt"/>
          <a:ea typeface="+mn-ea"/>
          <a:cs typeface="+mn-cs"/>
        </a:defRPr>
      </a:lvl7pPr>
      <a:lvl8pPr marL="3340427" eaLnBrk="1" hangingPunct="1">
        <a:defRPr>
          <a:latin typeface="+mn-lt"/>
          <a:ea typeface="+mn-ea"/>
          <a:cs typeface="+mn-cs"/>
        </a:defRPr>
      </a:lvl8pPr>
      <a:lvl9pPr marL="381762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77203" eaLnBrk="1" hangingPunct="1">
        <a:defRPr>
          <a:latin typeface="+mn-lt"/>
          <a:ea typeface="+mn-ea"/>
          <a:cs typeface="+mn-cs"/>
        </a:defRPr>
      </a:lvl2pPr>
      <a:lvl3pPr marL="954407" eaLnBrk="1" hangingPunct="1">
        <a:defRPr>
          <a:latin typeface="+mn-lt"/>
          <a:ea typeface="+mn-ea"/>
          <a:cs typeface="+mn-cs"/>
        </a:defRPr>
      </a:lvl3pPr>
      <a:lvl4pPr marL="1431612" eaLnBrk="1" hangingPunct="1">
        <a:defRPr>
          <a:latin typeface="+mn-lt"/>
          <a:ea typeface="+mn-ea"/>
          <a:cs typeface="+mn-cs"/>
        </a:defRPr>
      </a:lvl4pPr>
      <a:lvl5pPr marL="1908814" eaLnBrk="1" hangingPunct="1">
        <a:defRPr>
          <a:latin typeface="+mn-lt"/>
          <a:ea typeface="+mn-ea"/>
          <a:cs typeface="+mn-cs"/>
        </a:defRPr>
      </a:lvl5pPr>
      <a:lvl6pPr marL="2386019" eaLnBrk="1" hangingPunct="1">
        <a:defRPr>
          <a:latin typeface="+mn-lt"/>
          <a:ea typeface="+mn-ea"/>
          <a:cs typeface="+mn-cs"/>
        </a:defRPr>
      </a:lvl6pPr>
      <a:lvl7pPr marL="2863221" eaLnBrk="1" hangingPunct="1">
        <a:defRPr>
          <a:latin typeface="+mn-lt"/>
          <a:ea typeface="+mn-ea"/>
          <a:cs typeface="+mn-cs"/>
        </a:defRPr>
      </a:lvl7pPr>
      <a:lvl8pPr marL="3340427" eaLnBrk="1" hangingPunct="1">
        <a:defRPr>
          <a:latin typeface="+mn-lt"/>
          <a:ea typeface="+mn-ea"/>
          <a:cs typeface="+mn-cs"/>
        </a:defRPr>
      </a:lvl8pPr>
      <a:lvl9pPr marL="381762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29D6A9-115B-ED41-AB52-6534AD95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575800" cy="53183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4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825500" dist="1117600" dir="16800000">
              <a:schemeClr val="bg1">
                <a:lumMod val="95000"/>
                <a:alpha val="66000"/>
              </a:schemeClr>
            </a:innerShdw>
            <a:softEdge rad="0"/>
          </a:effectLst>
        </p:spPr>
      </p:pic>
      <p:sp>
        <p:nvSpPr>
          <p:cNvPr id="2" name="object 2"/>
          <p:cNvSpPr/>
          <p:nvPr/>
        </p:nvSpPr>
        <p:spPr>
          <a:xfrm rot="154610">
            <a:off x="-232434" y="4852916"/>
            <a:ext cx="10071610" cy="8384159"/>
          </a:xfrm>
          <a:custGeom>
            <a:avLst/>
            <a:gdLst>
              <a:gd name="connsiteX0" fmla="*/ 0 w 9000007"/>
              <a:gd name="connsiteY0" fmla="*/ 16205064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0 w 9000007"/>
              <a:gd name="connsiteY4" fmla="*/ 16205064 h 16205063"/>
              <a:gd name="connsiteX0" fmla="*/ 351290 w 9000007"/>
              <a:gd name="connsiteY0" fmla="*/ 15889656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351290 w 9000007"/>
              <a:gd name="connsiteY4" fmla="*/ 15889656 h 16205063"/>
              <a:gd name="connsiteX0" fmla="*/ 351290 w 8886967"/>
              <a:gd name="connsiteY0" fmla="*/ 15889656 h 15889656"/>
              <a:gd name="connsiteX1" fmla="*/ 8886967 w 8886967"/>
              <a:gd name="connsiteY1" fmla="*/ 13662976 h 15889656"/>
              <a:gd name="connsiteX2" fmla="*/ 8704499 w 8886967"/>
              <a:gd name="connsiteY2" fmla="*/ 1 h 15889656"/>
              <a:gd name="connsiteX3" fmla="*/ 0 w 8886967"/>
              <a:gd name="connsiteY3" fmla="*/ 5059 h 15889656"/>
              <a:gd name="connsiteX4" fmla="*/ 351290 w 8886967"/>
              <a:gd name="connsiteY4" fmla="*/ 15889656 h 15889656"/>
              <a:gd name="connsiteX0" fmla="*/ 261187 w 8796864"/>
              <a:gd name="connsiteY0" fmla="*/ 15889656 h 15889656"/>
              <a:gd name="connsiteX1" fmla="*/ 8796864 w 8796864"/>
              <a:gd name="connsiteY1" fmla="*/ 13662976 h 15889656"/>
              <a:gd name="connsiteX2" fmla="*/ 8614396 w 8796864"/>
              <a:gd name="connsiteY2" fmla="*/ 1 h 15889656"/>
              <a:gd name="connsiteX3" fmla="*/ 0 w 8796864"/>
              <a:gd name="connsiteY3" fmla="*/ 29539 h 15889656"/>
              <a:gd name="connsiteX4" fmla="*/ 261187 w 8796864"/>
              <a:gd name="connsiteY4" fmla="*/ 15889656 h 15889656"/>
              <a:gd name="connsiteX0" fmla="*/ 325243 w 8796864"/>
              <a:gd name="connsiteY0" fmla="*/ 15731957 h 15731957"/>
              <a:gd name="connsiteX1" fmla="*/ 8796864 w 8796864"/>
              <a:gd name="connsiteY1" fmla="*/ 13662976 h 15731957"/>
              <a:gd name="connsiteX2" fmla="*/ 8614396 w 8796864"/>
              <a:gd name="connsiteY2" fmla="*/ 1 h 15731957"/>
              <a:gd name="connsiteX3" fmla="*/ 0 w 8796864"/>
              <a:gd name="connsiteY3" fmla="*/ 29539 h 15731957"/>
              <a:gd name="connsiteX4" fmla="*/ 325243 w 8796864"/>
              <a:gd name="connsiteY4" fmla="*/ 15731957 h 15731957"/>
              <a:gd name="connsiteX0" fmla="*/ 325243 w 8893863"/>
              <a:gd name="connsiteY0" fmla="*/ 15731957 h 15731957"/>
              <a:gd name="connsiteX1" fmla="*/ 8893863 w 8893863"/>
              <a:gd name="connsiteY1" fmla="*/ 14778848 h 15731957"/>
              <a:gd name="connsiteX2" fmla="*/ 8614396 w 8893863"/>
              <a:gd name="connsiteY2" fmla="*/ 1 h 15731957"/>
              <a:gd name="connsiteX3" fmla="*/ 0 w 8893863"/>
              <a:gd name="connsiteY3" fmla="*/ 29539 h 15731957"/>
              <a:gd name="connsiteX4" fmla="*/ 325243 w 8893863"/>
              <a:gd name="connsiteY4" fmla="*/ 15731957 h 15731957"/>
              <a:gd name="connsiteX0" fmla="*/ 325243 w 8893863"/>
              <a:gd name="connsiteY0" fmla="*/ 15702419 h 15702419"/>
              <a:gd name="connsiteX1" fmla="*/ 8893863 w 8893863"/>
              <a:gd name="connsiteY1" fmla="*/ 14749310 h 15702419"/>
              <a:gd name="connsiteX2" fmla="*/ 8600162 w 8893863"/>
              <a:gd name="connsiteY2" fmla="*/ 5504 h 15702419"/>
              <a:gd name="connsiteX3" fmla="*/ 0 w 8893863"/>
              <a:gd name="connsiteY3" fmla="*/ 1 h 15702419"/>
              <a:gd name="connsiteX4" fmla="*/ 325243 w 8893863"/>
              <a:gd name="connsiteY4" fmla="*/ 15702419 h 15702419"/>
              <a:gd name="connsiteX0" fmla="*/ 325243 w 8949425"/>
              <a:gd name="connsiteY0" fmla="*/ 15702419 h 15950110"/>
              <a:gd name="connsiteX1" fmla="*/ 8949425 w 8949425"/>
              <a:gd name="connsiteY1" fmla="*/ 15950110 h 15950110"/>
              <a:gd name="connsiteX2" fmla="*/ 8600162 w 8949425"/>
              <a:gd name="connsiteY2" fmla="*/ 5504 h 15950110"/>
              <a:gd name="connsiteX3" fmla="*/ 0 w 8949425"/>
              <a:gd name="connsiteY3" fmla="*/ 1 h 15950110"/>
              <a:gd name="connsiteX4" fmla="*/ 325243 w 8949425"/>
              <a:gd name="connsiteY4" fmla="*/ 15702419 h 15950110"/>
              <a:gd name="connsiteX0" fmla="*/ 347910 w 8949425"/>
              <a:gd name="connsiteY0" fmla="*/ 16835583 h 16835583"/>
              <a:gd name="connsiteX1" fmla="*/ 8949425 w 8949425"/>
              <a:gd name="connsiteY1" fmla="*/ 15950110 h 16835583"/>
              <a:gd name="connsiteX2" fmla="*/ 8600162 w 8949425"/>
              <a:gd name="connsiteY2" fmla="*/ 5504 h 16835583"/>
              <a:gd name="connsiteX3" fmla="*/ 0 w 8949425"/>
              <a:gd name="connsiteY3" fmla="*/ 1 h 16835583"/>
              <a:gd name="connsiteX4" fmla="*/ 347910 w 8949425"/>
              <a:gd name="connsiteY4" fmla="*/ 16835583 h 16835583"/>
              <a:gd name="connsiteX0" fmla="*/ 372246 w 8949425"/>
              <a:gd name="connsiteY0" fmla="*/ 16781420 h 16781419"/>
              <a:gd name="connsiteX1" fmla="*/ 8949425 w 8949425"/>
              <a:gd name="connsiteY1" fmla="*/ 15950108 h 16781419"/>
              <a:gd name="connsiteX2" fmla="*/ 8600162 w 8949425"/>
              <a:gd name="connsiteY2" fmla="*/ 5502 h 16781419"/>
              <a:gd name="connsiteX3" fmla="*/ 0 w 8949425"/>
              <a:gd name="connsiteY3" fmla="*/ -1 h 16781419"/>
              <a:gd name="connsiteX4" fmla="*/ 372246 w 8949425"/>
              <a:gd name="connsiteY4" fmla="*/ 16781420 h 16781419"/>
              <a:gd name="connsiteX0" fmla="*/ 372246 w 8950955"/>
              <a:gd name="connsiteY0" fmla="*/ 16781422 h 16781423"/>
              <a:gd name="connsiteX1" fmla="*/ 8950955 w 8950955"/>
              <a:gd name="connsiteY1" fmla="*/ 16019217 h 16781423"/>
              <a:gd name="connsiteX2" fmla="*/ 8600162 w 8950955"/>
              <a:gd name="connsiteY2" fmla="*/ 5504 h 16781423"/>
              <a:gd name="connsiteX3" fmla="*/ 0 w 8950955"/>
              <a:gd name="connsiteY3" fmla="*/ 1 h 16781423"/>
              <a:gd name="connsiteX4" fmla="*/ 372246 w 8950955"/>
              <a:gd name="connsiteY4" fmla="*/ 16781422 h 16781423"/>
              <a:gd name="connsiteX0" fmla="*/ 372246 w 8950955"/>
              <a:gd name="connsiteY0" fmla="*/ 16781420 h 16781419"/>
              <a:gd name="connsiteX1" fmla="*/ 8950955 w 8950955"/>
              <a:gd name="connsiteY1" fmla="*/ 16019215 h 16781419"/>
              <a:gd name="connsiteX2" fmla="*/ 8574678 w 8950955"/>
              <a:gd name="connsiteY2" fmla="*/ 7835 h 16781419"/>
              <a:gd name="connsiteX3" fmla="*/ 0 w 8950955"/>
              <a:gd name="connsiteY3" fmla="*/ -1 h 16781419"/>
              <a:gd name="connsiteX4" fmla="*/ 372246 w 8950955"/>
              <a:gd name="connsiteY4" fmla="*/ 16781420 h 1678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955" h="16781419">
                <a:moveTo>
                  <a:pt x="372246" y="16781420"/>
                </a:moveTo>
                <a:lnTo>
                  <a:pt x="8950955" y="16019215"/>
                </a:lnTo>
                <a:lnTo>
                  <a:pt x="8574678" y="7835"/>
                </a:lnTo>
                <a:lnTo>
                  <a:pt x="0" y="-1"/>
                </a:lnTo>
                <a:lnTo>
                  <a:pt x="372246" y="16781420"/>
                </a:lnTo>
                <a:close/>
              </a:path>
            </a:pathLst>
          </a:custGeom>
          <a:solidFill>
            <a:srgbClr val="31495B"/>
          </a:solidFill>
        </p:spPr>
        <p:txBody>
          <a:bodyPr wrap="square" lIns="0" tIns="0" rIns="0" bIns="0" rtlCol="0"/>
          <a:lstStyle/>
          <a:p>
            <a:endParaRPr sz="1879" dirty="0"/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9904715-6053-2544-A4E3-14CD82838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45" y="3203526"/>
            <a:ext cx="4629495" cy="2649467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="" xmlns:a16="http://schemas.microsoft.com/office/drawing/2014/main" id="{1D251220-36E5-414B-99D3-71A633F1F6AA}"/>
              </a:ext>
            </a:extLst>
          </p:cNvPr>
          <p:cNvSpPr txBox="1"/>
          <p:nvPr/>
        </p:nvSpPr>
        <p:spPr>
          <a:xfrm>
            <a:off x="999782" y="6155854"/>
            <a:ext cx="7488832" cy="996460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sz="3200" b="1" dirty="0" err="1" smtClean="0">
                <a:solidFill>
                  <a:schemeClr val="bg1"/>
                </a:solidFill>
                <a:latin typeface="Helvetica" pitchFamily="2" charset="0"/>
              </a:rPr>
              <a:t>overskrift</a:t>
            </a:r>
            <a:endParaRPr lang="en-US" sz="3200" b="1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sz="3200" b="1" dirty="0" err="1" smtClean="0">
                <a:solidFill>
                  <a:schemeClr val="bg1"/>
                </a:solidFill>
                <a:latin typeface="Helvetica" pitchFamily="2" charset="0"/>
              </a:rPr>
              <a:t>overskrift</a:t>
            </a:r>
            <a:endParaRPr lang="en-US" sz="32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="" xmlns:a16="http://schemas.microsoft.com/office/drawing/2014/main" id="{8B510A7C-EC3F-554A-8583-530F11476A29}"/>
              </a:ext>
            </a:extLst>
          </p:cNvPr>
          <p:cNvSpPr txBox="1"/>
          <p:nvPr/>
        </p:nvSpPr>
        <p:spPr>
          <a:xfrm>
            <a:off x="1010820" y="7379990"/>
            <a:ext cx="7488832" cy="4997555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 smtClean="0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KAL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Helvetica" pitchFamily="2" charset="0"/>
              </a:rPr>
              <a:t>www.sullissivik.gl </a:t>
            </a:r>
            <a:r>
              <a:rPr lang="en-US" b="1" dirty="0" err="1" smtClean="0">
                <a:solidFill>
                  <a:schemeClr val="bg1"/>
                </a:solidFill>
                <a:latin typeface="Helvetica" pitchFamily="2" charset="0"/>
              </a:rPr>
              <a:t>iserfigalugu</a:t>
            </a:r>
            <a:r>
              <a:rPr lang="en-US" b="1" dirty="0" smtClean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Helvetica" pitchFamily="2" charset="0"/>
              </a:rPr>
              <a:t>paasisaqarnerusinnaavutit</a:t>
            </a:r>
            <a:endParaRPr lang="en-US" b="1" dirty="0" smtClean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  <p:pic>
        <p:nvPicPr>
          <p:cNvPr id="11" name="Picture 18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37C468F-6144-E34A-AAC9-8DC42E69BA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2" y="596576"/>
            <a:ext cx="2662750" cy="51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7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929D6A9-115B-ED41-AB52-6534AD95A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575800" cy="53183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alpha val="4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>
            <a:innerShdw blurRad="825500" dist="1117600" dir="16800000">
              <a:schemeClr val="bg1">
                <a:lumMod val="95000"/>
                <a:alpha val="66000"/>
              </a:schemeClr>
            </a:innerShdw>
            <a:softEdge rad="0"/>
          </a:effectLst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37C468F-6144-E34A-AAC9-8DC42E69BA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2" y="596576"/>
            <a:ext cx="2662750" cy="518718"/>
          </a:xfrm>
          <a:prstGeom prst="rect">
            <a:avLst/>
          </a:prstGeom>
        </p:spPr>
      </p:pic>
      <p:sp>
        <p:nvSpPr>
          <p:cNvPr id="11" name="object 2"/>
          <p:cNvSpPr/>
          <p:nvPr/>
        </p:nvSpPr>
        <p:spPr>
          <a:xfrm rot="154610">
            <a:off x="-232434" y="4852916"/>
            <a:ext cx="10071610" cy="8384159"/>
          </a:xfrm>
          <a:custGeom>
            <a:avLst/>
            <a:gdLst>
              <a:gd name="connsiteX0" fmla="*/ 0 w 9000007"/>
              <a:gd name="connsiteY0" fmla="*/ 16205064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0 w 9000007"/>
              <a:gd name="connsiteY4" fmla="*/ 16205064 h 16205063"/>
              <a:gd name="connsiteX0" fmla="*/ 351290 w 9000007"/>
              <a:gd name="connsiteY0" fmla="*/ 15889656 h 16205063"/>
              <a:gd name="connsiteX1" fmla="*/ 9000007 w 9000007"/>
              <a:gd name="connsiteY1" fmla="*/ 16205064 h 16205063"/>
              <a:gd name="connsiteX2" fmla="*/ 8704499 w 9000007"/>
              <a:gd name="connsiteY2" fmla="*/ 1 h 16205063"/>
              <a:gd name="connsiteX3" fmla="*/ 0 w 9000007"/>
              <a:gd name="connsiteY3" fmla="*/ 5059 h 16205063"/>
              <a:gd name="connsiteX4" fmla="*/ 351290 w 9000007"/>
              <a:gd name="connsiteY4" fmla="*/ 15889656 h 16205063"/>
              <a:gd name="connsiteX0" fmla="*/ 351290 w 8886967"/>
              <a:gd name="connsiteY0" fmla="*/ 15889656 h 15889656"/>
              <a:gd name="connsiteX1" fmla="*/ 8886967 w 8886967"/>
              <a:gd name="connsiteY1" fmla="*/ 13662976 h 15889656"/>
              <a:gd name="connsiteX2" fmla="*/ 8704499 w 8886967"/>
              <a:gd name="connsiteY2" fmla="*/ 1 h 15889656"/>
              <a:gd name="connsiteX3" fmla="*/ 0 w 8886967"/>
              <a:gd name="connsiteY3" fmla="*/ 5059 h 15889656"/>
              <a:gd name="connsiteX4" fmla="*/ 351290 w 8886967"/>
              <a:gd name="connsiteY4" fmla="*/ 15889656 h 15889656"/>
              <a:gd name="connsiteX0" fmla="*/ 261187 w 8796864"/>
              <a:gd name="connsiteY0" fmla="*/ 15889656 h 15889656"/>
              <a:gd name="connsiteX1" fmla="*/ 8796864 w 8796864"/>
              <a:gd name="connsiteY1" fmla="*/ 13662976 h 15889656"/>
              <a:gd name="connsiteX2" fmla="*/ 8614396 w 8796864"/>
              <a:gd name="connsiteY2" fmla="*/ 1 h 15889656"/>
              <a:gd name="connsiteX3" fmla="*/ 0 w 8796864"/>
              <a:gd name="connsiteY3" fmla="*/ 29539 h 15889656"/>
              <a:gd name="connsiteX4" fmla="*/ 261187 w 8796864"/>
              <a:gd name="connsiteY4" fmla="*/ 15889656 h 15889656"/>
              <a:gd name="connsiteX0" fmla="*/ 325243 w 8796864"/>
              <a:gd name="connsiteY0" fmla="*/ 15731957 h 15731957"/>
              <a:gd name="connsiteX1" fmla="*/ 8796864 w 8796864"/>
              <a:gd name="connsiteY1" fmla="*/ 13662976 h 15731957"/>
              <a:gd name="connsiteX2" fmla="*/ 8614396 w 8796864"/>
              <a:gd name="connsiteY2" fmla="*/ 1 h 15731957"/>
              <a:gd name="connsiteX3" fmla="*/ 0 w 8796864"/>
              <a:gd name="connsiteY3" fmla="*/ 29539 h 15731957"/>
              <a:gd name="connsiteX4" fmla="*/ 325243 w 8796864"/>
              <a:gd name="connsiteY4" fmla="*/ 15731957 h 15731957"/>
              <a:gd name="connsiteX0" fmla="*/ 325243 w 8893863"/>
              <a:gd name="connsiteY0" fmla="*/ 15731957 h 15731957"/>
              <a:gd name="connsiteX1" fmla="*/ 8893863 w 8893863"/>
              <a:gd name="connsiteY1" fmla="*/ 14778848 h 15731957"/>
              <a:gd name="connsiteX2" fmla="*/ 8614396 w 8893863"/>
              <a:gd name="connsiteY2" fmla="*/ 1 h 15731957"/>
              <a:gd name="connsiteX3" fmla="*/ 0 w 8893863"/>
              <a:gd name="connsiteY3" fmla="*/ 29539 h 15731957"/>
              <a:gd name="connsiteX4" fmla="*/ 325243 w 8893863"/>
              <a:gd name="connsiteY4" fmla="*/ 15731957 h 15731957"/>
              <a:gd name="connsiteX0" fmla="*/ 325243 w 8893863"/>
              <a:gd name="connsiteY0" fmla="*/ 15702419 h 15702419"/>
              <a:gd name="connsiteX1" fmla="*/ 8893863 w 8893863"/>
              <a:gd name="connsiteY1" fmla="*/ 14749310 h 15702419"/>
              <a:gd name="connsiteX2" fmla="*/ 8600162 w 8893863"/>
              <a:gd name="connsiteY2" fmla="*/ 5504 h 15702419"/>
              <a:gd name="connsiteX3" fmla="*/ 0 w 8893863"/>
              <a:gd name="connsiteY3" fmla="*/ 1 h 15702419"/>
              <a:gd name="connsiteX4" fmla="*/ 325243 w 8893863"/>
              <a:gd name="connsiteY4" fmla="*/ 15702419 h 15702419"/>
              <a:gd name="connsiteX0" fmla="*/ 325243 w 8949425"/>
              <a:gd name="connsiteY0" fmla="*/ 15702419 h 15950110"/>
              <a:gd name="connsiteX1" fmla="*/ 8949425 w 8949425"/>
              <a:gd name="connsiteY1" fmla="*/ 15950110 h 15950110"/>
              <a:gd name="connsiteX2" fmla="*/ 8600162 w 8949425"/>
              <a:gd name="connsiteY2" fmla="*/ 5504 h 15950110"/>
              <a:gd name="connsiteX3" fmla="*/ 0 w 8949425"/>
              <a:gd name="connsiteY3" fmla="*/ 1 h 15950110"/>
              <a:gd name="connsiteX4" fmla="*/ 325243 w 8949425"/>
              <a:gd name="connsiteY4" fmla="*/ 15702419 h 15950110"/>
              <a:gd name="connsiteX0" fmla="*/ 347910 w 8949425"/>
              <a:gd name="connsiteY0" fmla="*/ 16835583 h 16835583"/>
              <a:gd name="connsiteX1" fmla="*/ 8949425 w 8949425"/>
              <a:gd name="connsiteY1" fmla="*/ 15950110 h 16835583"/>
              <a:gd name="connsiteX2" fmla="*/ 8600162 w 8949425"/>
              <a:gd name="connsiteY2" fmla="*/ 5504 h 16835583"/>
              <a:gd name="connsiteX3" fmla="*/ 0 w 8949425"/>
              <a:gd name="connsiteY3" fmla="*/ 1 h 16835583"/>
              <a:gd name="connsiteX4" fmla="*/ 347910 w 8949425"/>
              <a:gd name="connsiteY4" fmla="*/ 16835583 h 16835583"/>
              <a:gd name="connsiteX0" fmla="*/ 372246 w 8949425"/>
              <a:gd name="connsiteY0" fmla="*/ 16781420 h 16781419"/>
              <a:gd name="connsiteX1" fmla="*/ 8949425 w 8949425"/>
              <a:gd name="connsiteY1" fmla="*/ 15950108 h 16781419"/>
              <a:gd name="connsiteX2" fmla="*/ 8600162 w 8949425"/>
              <a:gd name="connsiteY2" fmla="*/ 5502 h 16781419"/>
              <a:gd name="connsiteX3" fmla="*/ 0 w 8949425"/>
              <a:gd name="connsiteY3" fmla="*/ -1 h 16781419"/>
              <a:gd name="connsiteX4" fmla="*/ 372246 w 8949425"/>
              <a:gd name="connsiteY4" fmla="*/ 16781420 h 16781419"/>
              <a:gd name="connsiteX0" fmla="*/ 372246 w 8950955"/>
              <a:gd name="connsiteY0" fmla="*/ 16781422 h 16781423"/>
              <a:gd name="connsiteX1" fmla="*/ 8950955 w 8950955"/>
              <a:gd name="connsiteY1" fmla="*/ 16019217 h 16781423"/>
              <a:gd name="connsiteX2" fmla="*/ 8600162 w 8950955"/>
              <a:gd name="connsiteY2" fmla="*/ 5504 h 16781423"/>
              <a:gd name="connsiteX3" fmla="*/ 0 w 8950955"/>
              <a:gd name="connsiteY3" fmla="*/ 1 h 16781423"/>
              <a:gd name="connsiteX4" fmla="*/ 372246 w 8950955"/>
              <a:gd name="connsiteY4" fmla="*/ 16781422 h 16781423"/>
              <a:gd name="connsiteX0" fmla="*/ 372246 w 8950955"/>
              <a:gd name="connsiteY0" fmla="*/ 16781420 h 16781419"/>
              <a:gd name="connsiteX1" fmla="*/ 8950955 w 8950955"/>
              <a:gd name="connsiteY1" fmla="*/ 16019215 h 16781419"/>
              <a:gd name="connsiteX2" fmla="*/ 8574678 w 8950955"/>
              <a:gd name="connsiteY2" fmla="*/ 7835 h 16781419"/>
              <a:gd name="connsiteX3" fmla="*/ 0 w 8950955"/>
              <a:gd name="connsiteY3" fmla="*/ -1 h 16781419"/>
              <a:gd name="connsiteX4" fmla="*/ 372246 w 8950955"/>
              <a:gd name="connsiteY4" fmla="*/ 16781420 h 1678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50955" h="16781419">
                <a:moveTo>
                  <a:pt x="372246" y="16781420"/>
                </a:moveTo>
                <a:lnTo>
                  <a:pt x="8950955" y="16019215"/>
                </a:lnTo>
                <a:lnTo>
                  <a:pt x="8574678" y="7835"/>
                </a:lnTo>
                <a:lnTo>
                  <a:pt x="0" y="-1"/>
                </a:lnTo>
                <a:lnTo>
                  <a:pt x="372246" y="16781420"/>
                </a:lnTo>
                <a:close/>
              </a:path>
            </a:pathLst>
          </a:custGeom>
          <a:solidFill>
            <a:srgbClr val="31495B"/>
          </a:solidFill>
        </p:spPr>
        <p:txBody>
          <a:bodyPr wrap="square" lIns="0" tIns="0" rIns="0" bIns="0" rtlCol="0"/>
          <a:lstStyle/>
          <a:p>
            <a:endParaRPr sz="1879" dirty="0"/>
          </a:p>
        </p:txBody>
      </p:sp>
      <p:sp>
        <p:nvSpPr>
          <p:cNvPr id="12" name="object 3">
            <a:extLst>
              <a:ext uri="{FF2B5EF4-FFF2-40B4-BE49-F238E27FC236}">
                <a16:creationId xmlns="" xmlns:a16="http://schemas.microsoft.com/office/drawing/2014/main" id="{1D251220-36E5-414B-99D3-71A633F1F6AA}"/>
              </a:ext>
            </a:extLst>
          </p:cNvPr>
          <p:cNvSpPr txBox="1"/>
          <p:nvPr/>
        </p:nvSpPr>
        <p:spPr>
          <a:xfrm>
            <a:off x="971476" y="6167506"/>
            <a:ext cx="7488832" cy="996460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da-DK" sz="3200" b="1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DK overskrift</a:t>
            </a:r>
          </a:p>
          <a:p>
            <a:r>
              <a:rPr lang="da-DK" sz="3200" b="1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DK overskrift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="" xmlns:a16="http://schemas.microsoft.com/office/drawing/2014/main" id="{8B510A7C-EC3F-554A-8583-530F11476A29}"/>
              </a:ext>
            </a:extLst>
          </p:cNvPr>
          <p:cNvSpPr txBox="1"/>
          <p:nvPr/>
        </p:nvSpPr>
        <p:spPr>
          <a:xfrm>
            <a:off x="1002417" y="7379990"/>
            <a:ext cx="7488832" cy="4997555"/>
          </a:xfrm>
          <a:prstGeom prst="rect">
            <a:avLst/>
          </a:prstGeom>
        </p:spPr>
        <p:txBody>
          <a:bodyPr vert="horz" wrap="square" lIns="0" tIns="11463" rIns="0" bIns="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 smtClean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Helvetica" pitchFamily="2" charset="0"/>
              </a:rPr>
              <a:t>DK </a:t>
            </a:r>
            <a:r>
              <a:rPr lang="en-US" dirty="0" err="1">
                <a:solidFill>
                  <a:schemeClr val="bg1"/>
                </a:solidFill>
                <a:latin typeface="Helvetica" pitchFamily="2" charset="0"/>
              </a:rPr>
              <a:t>annoncetekst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  <a:p>
            <a:endParaRPr lang="da-DK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  <a:p>
            <a:r>
              <a:rPr lang="da-DK" b="1" dirty="0" smtClean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For at vide mere kan du gå ind på www.sullissivik.gl </a:t>
            </a:r>
            <a:endParaRPr lang="da-DK" b="1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  <a:p>
            <a:endParaRPr lang="da-DK" dirty="0">
              <a:solidFill>
                <a:schemeClr val="bg1">
                  <a:lumMod val="95000"/>
                </a:schemeClr>
              </a:solidFill>
              <a:latin typeface="Helvetica" pitchFamily="2" charset="0"/>
            </a:endParaRPr>
          </a:p>
        </p:txBody>
      </p:sp>
      <p:pic>
        <p:nvPicPr>
          <p:cNvPr id="14" name="Picture 20">
            <a:extLst>
              <a:ext uri="{FF2B5EF4-FFF2-40B4-BE49-F238E27FC236}">
                <a16:creationId xmlns="" xmlns:a16="http://schemas.microsoft.com/office/drawing/2014/main" id="{79904715-6053-2544-A4E3-14CD82838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45" y="3203526"/>
            <a:ext cx="4629495" cy="26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6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æsentation10" id="{DB06E968-709B-D943-AFC9-9C3ADF737294}" vid="{2D8F245F-AEDE-3C44-A670-3827F5B6E1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6565</TotalTime>
  <Words>69</Words>
  <Application>Microsoft Office PowerPoint</Application>
  <PresentationFormat>Brugerdefineret</PresentationFormat>
  <Paragraphs>38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</vt:i4>
      </vt:variant>
    </vt:vector>
  </HeadingPairs>
  <TitlesOfParts>
    <vt:vector size="3" baseType="lpstr">
      <vt:lpstr>Office-tema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Microsoft Office User</dc:creator>
  <cp:keywords/>
  <dc:description/>
  <cp:lastModifiedBy>Naasunnguaq Lennert</cp:lastModifiedBy>
  <cp:revision>46</cp:revision>
  <dcterms:created xsi:type="dcterms:W3CDTF">2019-11-08T09:36:06Z</dcterms:created>
  <dcterms:modified xsi:type="dcterms:W3CDTF">2021-04-27T11:34:12Z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2018-12-07T10:00:00Z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2018-12-07T10:00:00Z</vt:filetime>
  </property>
</Properties>
</file>