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49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 showGuides="1">
      <p:cViewPr>
        <p:scale>
          <a:sx n="160" d="100"/>
          <a:sy n="160" d="100"/>
        </p:scale>
        <p:origin x="-2112" y="-81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5EAFD-F07D-B34F-8459-528947299E1E}" type="datetimeFigureOut">
              <a:t>27-04-2021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1A21-25B9-BB4F-9714-82F7258B704D}" type="slidenum">
              <a:t>‹nr.›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35083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5EAFD-F07D-B34F-8459-528947299E1E}" type="datetimeFigureOut">
              <a:t>27-04-2021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1A21-25B9-BB4F-9714-82F7258B704D}" type="slidenum">
              <a:t>‹nr.›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714778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5EAFD-F07D-B34F-8459-528947299E1E}" type="datetimeFigureOut">
              <a:t>27-04-2021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1A21-25B9-BB4F-9714-82F7258B704D}" type="slidenum">
              <a:t>‹nr.›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56291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5EAFD-F07D-B34F-8459-528947299E1E}" type="datetimeFigureOut">
              <a:t>27-04-2021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1A21-25B9-BB4F-9714-82F7258B704D}" type="slidenum">
              <a:t>‹nr.›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071828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5EAFD-F07D-B34F-8459-528947299E1E}" type="datetimeFigureOut">
              <a:t>27-04-2021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1A21-25B9-BB4F-9714-82F7258B704D}" type="slidenum">
              <a:t>‹nr.›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835562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5EAFD-F07D-B34F-8459-528947299E1E}" type="datetimeFigureOut">
              <a:t>27-04-2021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1A21-25B9-BB4F-9714-82F7258B704D}" type="slidenum">
              <a:t>‹nr.›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86595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5EAFD-F07D-B34F-8459-528947299E1E}" type="datetimeFigureOut">
              <a:t>27-04-2021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1A21-25B9-BB4F-9714-82F7258B704D}" type="slidenum">
              <a:t>‹nr.›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05810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5EAFD-F07D-B34F-8459-528947299E1E}" type="datetimeFigureOut">
              <a:t>27-04-2021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1A21-25B9-BB4F-9714-82F7258B704D}" type="slidenum">
              <a:t>‹nr.›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038631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5EAFD-F07D-B34F-8459-528947299E1E}" type="datetimeFigureOut">
              <a:t>27-04-2021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1A21-25B9-BB4F-9714-82F7258B704D}" type="slidenum">
              <a:t>‹nr.›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53651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5EAFD-F07D-B34F-8459-528947299E1E}" type="datetimeFigureOut">
              <a:t>27-04-2021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1A21-25B9-BB4F-9714-82F7258B704D}" type="slidenum">
              <a:t>‹nr.›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022702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5EAFD-F07D-B34F-8459-528947299E1E}" type="datetimeFigureOut">
              <a:t>27-04-2021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F1A21-25B9-BB4F-9714-82F7258B704D}" type="slidenum">
              <a:t>‹nr.›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426814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5EAFD-F07D-B34F-8459-528947299E1E}" type="datetimeFigureOut">
              <a:t>27-04-2021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F1A21-25B9-BB4F-9714-82F7258B704D}" type="slidenum">
              <a:t>‹nr.›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02057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picture containing outdoor, snow, nature, sky&#10;&#10;Description automatically generated">
            <a:extLst>
              <a:ext uri="{FF2B5EF4-FFF2-40B4-BE49-F238E27FC236}">
                <a16:creationId xmlns:a16="http://schemas.microsoft.com/office/drawing/2014/main" xmlns="" id="{45A2B5AB-9E43-DE4F-A5A1-8D6C784FA10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590" b="6014"/>
          <a:stretch/>
        </p:blipFill>
        <p:spPr>
          <a:xfrm>
            <a:off x="0" y="1"/>
            <a:ext cx="9143999" cy="5143500"/>
          </a:xfrm>
          <a:prstGeom prst="rect">
            <a:avLst/>
          </a:prstGeom>
        </p:spPr>
      </p:pic>
      <p:pic>
        <p:nvPicPr>
          <p:cNvPr id="10" name="Picture 9" descr="Graphical user interface&#10;&#10;Description automatically generated">
            <a:extLst>
              <a:ext uri="{FF2B5EF4-FFF2-40B4-BE49-F238E27FC236}">
                <a16:creationId xmlns:a16="http://schemas.microsoft.com/office/drawing/2014/main" xmlns="" id="{CF012AEA-BA8A-DD4A-A4E8-E249371625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7" name="object 3">
            <a:extLst>
              <a:ext uri="{FF2B5EF4-FFF2-40B4-BE49-F238E27FC236}">
                <a16:creationId xmlns="" xmlns:a16="http://schemas.microsoft.com/office/drawing/2014/main" id="{1D251220-36E5-414B-99D3-71A633F1F6AA}"/>
              </a:ext>
            </a:extLst>
          </p:cNvPr>
          <p:cNvSpPr txBox="1"/>
          <p:nvPr/>
        </p:nvSpPr>
        <p:spPr>
          <a:xfrm>
            <a:off x="484331" y="2110823"/>
            <a:ext cx="3827408" cy="934905"/>
          </a:xfrm>
          <a:prstGeom prst="rect">
            <a:avLst/>
          </a:prstGeom>
          <a:noFill/>
        </p:spPr>
        <p:txBody>
          <a:bodyPr vert="horz" wrap="square" lIns="0" tIns="11463" rIns="0" bIns="0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Helvetica" pitchFamily="2" charset="0"/>
              </a:rPr>
              <a:t>KAL </a:t>
            </a:r>
            <a:r>
              <a:rPr lang="en-US" sz="2000" b="1" dirty="0" err="1" smtClean="0">
                <a:solidFill>
                  <a:schemeClr val="bg1"/>
                </a:solidFill>
                <a:latin typeface="Helvetica" pitchFamily="2" charset="0"/>
              </a:rPr>
              <a:t>overskrift</a:t>
            </a:r>
            <a:endParaRPr lang="en-US" sz="2000" b="1" dirty="0" smtClean="0">
              <a:solidFill>
                <a:schemeClr val="bg1"/>
              </a:solidFill>
              <a:latin typeface="Helvetica" pitchFamily="2" charset="0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Helvetica" pitchFamily="2" charset="0"/>
              </a:rPr>
              <a:t>KAL </a:t>
            </a:r>
            <a:r>
              <a:rPr lang="en-US" sz="2000" b="1" dirty="0" err="1" smtClean="0">
                <a:solidFill>
                  <a:schemeClr val="bg1"/>
                </a:solidFill>
                <a:latin typeface="Helvetica" pitchFamily="2" charset="0"/>
              </a:rPr>
              <a:t>overskrift</a:t>
            </a:r>
            <a:endParaRPr lang="en-US" sz="2000" b="1" dirty="0" smtClean="0">
              <a:solidFill>
                <a:schemeClr val="bg1"/>
              </a:solidFill>
              <a:latin typeface="Helvetica" pitchFamily="2" charset="0"/>
            </a:endParaRPr>
          </a:p>
          <a:p>
            <a:r>
              <a:rPr lang="en-US" sz="2000" b="1" dirty="0">
                <a:solidFill>
                  <a:schemeClr val="bg1"/>
                </a:solidFill>
                <a:latin typeface="Helvetica" pitchFamily="2" charset="0"/>
              </a:rPr>
              <a:t>KAL </a:t>
            </a:r>
            <a:r>
              <a:rPr lang="en-US" sz="2000" b="1" dirty="0" err="1" smtClean="0">
                <a:solidFill>
                  <a:schemeClr val="bg1"/>
                </a:solidFill>
                <a:latin typeface="Helvetica" pitchFamily="2" charset="0"/>
              </a:rPr>
              <a:t>overskrift</a:t>
            </a:r>
            <a:endParaRPr lang="en-US" sz="20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11" name="object 3">
            <a:extLst>
              <a:ext uri="{FF2B5EF4-FFF2-40B4-BE49-F238E27FC236}">
                <a16:creationId xmlns="" xmlns:a16="http://schemas.microsoft.com/office/drawing/2014/main" id="{1D251220-36E5-414B-99D3-71A633F1F6AA}"/>
              </a:ext>
            </a:extLst>
          </p:cNvPr>
          <p:cNvSpPr txBox="1"/>
          <p:nvPr/>
        </p:nvSpPr>
        <p:spPr>
          <a:xfrm>
            <a:off x="4815845" y="2110823"/>
            <a:ext cx="3827408" cy="934905"/>
          </a:xfrm>
          <a:prstGeom prst="rect">
            <a:avLst/>
          </a:prstGeom>
          <a:noFill/>
        </p:spPr>
        <p:txBody>
          <a:bodyPr vert="horz" wrap="square" lIns="0" tIns="11463" rIns="0" bIns="0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Helvetica" pitchFamily="2" charset="0"/>
              </a:rPr>
              <a:t>DK</a:t>
            </a:r>
            <a:r>
              <a:rPr lang="en-US" sz="2000" b="1" dirty="0" smtClean="0">
                <a:solidFill>
                  <a:schemeClr val="bg1"/>
                </a:solidFill>
                <a:latin typeface="Helvetica" pitchFamily="2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Helvetica" pitchFamily="2" charset="0"/>
              </a:rPr>
              <a:t>overskrift</a:t>
            </a:r>
            <a:endParaRPr lang="en-US" sz="2000" b="1" dirty="0" smtClean="0">
              <a:solidFill>
                <a:schemeClr val="bg1"/>
              </a:solidFill>
              <a:latin typeface="Helvetica" pitchFamily="2" charset="0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Helvetica" pitchFamily="2" charset="0"/>
              </a:rPr>
              <a:t>DK</a:t>
            </a:r>
            <a:r>
              <a:rPr lang="en-US" sz="2000" b="1" dirty="0" smtClean="0">
                <a:solidFill>
                  <a:schemeClr val="bg1"/>
                </a:solidFill>
                <a:latin typeface="Helvetica" pitchFamily="2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Helvetica" pitchFamily="2" charset="0"/>
              </a:rPr>
              <a:t>overskrift</a:t>
            </a:r>
            <a:endParaRPr lang="en-US" sz="2000" b="1" dirty="0" smtClean="0">
              <a:solidFill>
                <a:schemeClr val="bg1"/>
              </a:solidFill>
              <a:latin typeface="Helvetica" pitchFamily="2" charset="0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Helvetica" pitchFamily="2" charset="0"/>
              </a:rPr>
              <a:t>DK </a:t>
            </a:r>
            <a:r>
              <a:rPr lang="en-US" sz="2000" b="1" dirty="0" err="1" smtClean="0">
                <a:solidFill>
                  <a:schemeClr val="bg1"/>
                </a:solidFill>
                <a:latin typeface="Helvetica" pitchFamily="2" charset="0"/>
              </a:rPr>
              <a:t>overskrift</a:t>
            </a:r>
            <a:endParaRPr lang="en-US" sz="20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12" name="object 3">
            <a:extLst>
              <a:ext uri="{FF2B5EF4-FFF2-40B4-BE49-F238E27FC236}">
                <a16:creationId xmlns="" xmlns:a16="http://schemas.microsoft.com/office/drawing/2014/main" id="{8B510A7C-EC3F-554A-8583-530F11476A29}"/>
              </a:ext>
            </a:extLst>
          </p:cNvPr>
          <p:cNvSpPr txBox="1"/>
          <p:nvPr/>
        </p:nvSpPr>
        <p:spPr>
          <a:xfrm>
            <a:off x="4815845" y="3275935"/>
            <a:ext cx="3827408" cy="1365792"/>
          </a:xfrm>
          <a:prstGeom prst="rect">
            <a:avLst/>
          </a:prstGeom>
          <a:noFill/>
        </p:spPr>
        <p:txBody>
          <a:bodyPr vert="horz" wrap="square" lIns="0" tIns="11463" rIns="0" bIns="0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  <a:latin typeface="Helvetica" pitchFamily="2" charset="0"/>
              </a:rPr>
              <a:t>KAL </a:t>
            </a:r>
            <a:r>
              <a:rPr lang="en-US" sz="1100" dirty="0" err="1">
                <a:solidFill>
                  <a:schemeClr val="bg1"/>
                </a:solidFill>
                <a:latin typeface="Helvetica" pitchFamily="2" charset="0"/>
              </a:rPr>
              <a:t>annoncetekst</a:t>
            </a:r>
            <a:endParaRPr lang="en-US" sz="1100" dirty="0" smtClean="0">
              <a:solidFill>
                <a:schemeClr val="bg1"/>
              </a:solidFill>
              <a:latin typeface="Helvetica" pitchFamily="2" charset="0"/>
            </a:endParaRPr>
          </a:p>
          <a:p>
            <a:r>
              <a:rPr lang="en-US" sz="1100" dirty="0" smtClean="0">
                <a:solidFill>
                  <a:schemeClr val="bg1"/>
                </a:solidFill>
                <a:latin typeface="Helvetica" pitchFamily="2" charset="0"/>
              </a:rPr>
              <a:t>KAL </a:t>
            </a:r>
            <a:r>
              <a:rPr lang="en-US" sz="1100" dirty="0" err="1">
                <a:solidFill>
                  <a:schemeClr val="bg1"/>
                </a:solidFill>
                <a:latin typeface="Helvetica" pitchFamily="2" charset="0"/>
              </a:rPr>
              <a:t>annoncetekst</a:t>
            </a:r>
            <a:endParaRPr lang="en-US" sz="1100" dirty="0" smtClean="0">
              <a:solidFill>
                <a:schemeClr val="bg1"/>
              </a:solidFill>
              <a:latin typeface="Helvetica" pitchFamily="2" charset="0"/>
            </a:endParaRPr>
          </a:p>
          <a:p>
            <a:endParaRPr lang="en-US" sz="1100" dirty="0">
              <a:solidFill>
                <a:schemeClr val="bg1"/>
              </a:solidFill>
              <a:latin typeface="Helvetica" pitchFamily="2" charset="0"/>
            </a:endParaRPr>
          </a:p>
          <a:p>
            <a:r>
              <a:rPr lang="en-US" sz="1100" dirty="0">
                <a:solidFill>
                  <a:schemeClr val="bg1"/>
                </a:solidFill>
                <a:latin typeface="Helvetica" pitchFamily="2" charset="0"/>
              </a:rPr>
              <a:t>KAL </a:t>
            </a:r>
            <a:r>
              <a:rPr lang="en-US" sz="1100" dirty="0" err="1">
                <a:solidFill>
                  <a:schemeClr val="bg1"/>
                </a:solidFill>
                <a:latin typeface="Helvetica" pitchFamily="2" charset="0"/>
              </a:rPr>
              <a:t>annoncetekst</a:t>
            </a:r>
            <a:endParaRPr lang="en-US" sz="1100" dirty="0" smtClean="0">
              <a:solidFill>
                <a:schemeClr val="bg1"/>
              </a:solidFill>
              <a:latin typeface="Helvetica" pitchFamily="2" charset="0"/>
            </a:endParaRPr>
          </a:p>
          <a:p>
            <a:r>
              <a:rPr lang="en-US" sz="1100" dirty="0" smtClean="0">
                <a:solidFill>
                  <a:schemeClr val="bg1"/>
                </a:solidFill>
                <a:latin typeface="Helvetica" pitchFamily="2" charset="0"/>
              </a:rPr>
              <a:t>KAL </a:t>
            </a:r>
            <a:r>
              <a:rPr lang="en-US" sz="1100" dirty="0" err="1">
                <a:solidFill>
                  <a:schemeClr val="bg1"/>
                </a:solidFill>
                <a:latin typeface="Helvetica" pitchFamily="2" charset="0"/>
              </a:rPr>
              <a:t>annoncetekst</a:t>
            </a:r>
            <a:endParaRPr lang="en-US" sz="1100" dirty="0">
              <a:solidFill>
                <a:schemeClr val="bg1"/>
              </a:solidFill>
              <a:latin typeface="Helvetica" pitchFamily="2" charset="0"/>
            </a:endParaRPr>
          </a:p>
          <a:p>
            <a:r>
              <a:rPr lang="en-US" sz="1100" dirty="0" smtClean="0">
                <a:solidFill>
                  <a:schemeClr val="bg1"/>
                </a:solidFill>
                <a:latin typeface="Helvetica" pitchFamily="2" charset="0"/>
              </a:rPr>
              <a:t>KAL </a:t>
            </a:r>
            <a:r>
              <a:rPr lang="en-US" sz="1100" dirty="0" err="1">
                <a:solidFill>
                  <a:schemeClr val="bg1"/>
                </a:solidFill>
                <a:latin typeface="Helvetica" pitchFamily="2" charset="0"/>
              </a:rPr>
              <a:t>annoncetekst</a:t>
            </a:r>
            <a:endParaRPr lang="en-US" sz="1100" dirty="0" smtClean="0">
              <a:solidFill>
                <a:schemeClr val="bg1"/>
              </a:solidFill>
              <a:latin typeface="Helvetica" pitchFamily="2" charset="0"/>
            </a:endParaRPr>
          </a:p>
          <a:p>
            <a:endParaRPr lang="en-US" sz="1100" dirty="0">
              <a:solidFill>
                <a:schemeClr val="bg1"/>
              </a:solidFill>
              <a:latin typeface="Helvetica" pitchFamily="2" charset="0"/>
            </a:endParaRPr>
          </a:p>
          <a:p>
            <a:r>
              <a:rPr lang="en-US" sz="1100" b="1" dirty="0" smtClean="0">
                <a:solidFill>
                  <a:schemeClr val="bg1"/>
                </a:solidFill>
                <a:latin typeface="Helvetica" pitchFamily="2" charset="0"/>
              </a:rPr>
              <a:t>www.sullissivik.gl </a:t>
            </a:r>
            <a:r>
              <a:rPr lang="en-US" sz="1100" b="1" dirty="0" err="1" smtClean="0">
                <a:solidFill>
                  <a:schemeClr val="bg1"/>
                </a:solidFill>
                <a:latin typeface="Helvetica" pitchFamily="2" charset="0"/>
              </a:rPr>
              <a:t>iserfigalugu</a:t>
            </a:r>
            <a:r>
              <a:rPr lang="en-US" sz="1100" b="1" dirty="0" smtClean="0">
                <a:solidFill>
                  <a:schemeClr val="bg1"/>
                </a:solidFill>
                <a:latin typeface="Helvetica" pitchFamily="2" charset="0"/>
              </a:rPr>
              <a:t> </a:t>
            </a:r>
            <a:r>
              <a:rPr lang="en-US" sz="1100" b="1" dirty="0" err="1" smtClean="0">
                <a:solidFill>
                  <a:schemeClr val="bg1"/>
                </a:solidFill>
                <a:latin typeface="Helvetica" pitchFamily="2" charset="0"/>
              </a:rPr>
              <a:t>paasisaqarnerusinnaavutit</a:t>
            </a:r>
            <a:endParaRPr lang="en-US" sz="1100" b="1" dirty="0" smtClean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14" name="object 3">
            <a:extLst>
              <a:ext uri="{FF2B5EF4-FFF2-40B4-BE49-F238E27FC236}">
                <a16:creationId xmlns="" xmlns:a16="http://schemas.microsoft.com/office/drawing/2014/main" id="{8B510A7C-EC3F-554A-8583-530F11476A29}"/>
              </a:ext>
            </a:extLst>
          </p:cNvPr>
          <p:cNvSpPr txBox="1"/>
          <p:nvPr/>
        </p:nvSpPr>
        <p:spPr>
          <a:xfrm>
            <a:off x="484331" y="3271794"/>
            <a:ext cx="3827408" cy="1365792"/>
          </a:xfrm>
          <a:prstGeom prst="rect">
            <a:avLst/>
          </a:prstGeom>
          <a:noFill/>
        </p:spPr>
        <p:txBody>
          <a:bodyPr vert="horz" wrap="square" lIns="0" tIns="11463" rIns="0" bIns="0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  <a:latin typeface="Helvetica" pitchFamily="2" charset="0"/>
              </a:rPr>
              <a:t>KAL </a:t>
            </a:r>
            <a:r>
              <a:rPr lang="en-US" sz="1100" dirty="0" err="1">
                <a:solidFill>
                  <a:schemeClr val="bg1"/>
                </a:solidFill>
                <a:latin typeface="Helvetica" pitchFamily="2" charset="0"/>
              </a:rPr>
              <a:t>annoncetekst</a:t>
            </a:r>
            <a:endParaRPr lang="en-US" sz="1100" dirty="0" smtClean="0">
              <a:solidFill>
                <a:schemeClr val="bg1"/>
              </a:solidFill>
              <a:latin typeface="Helvetica" pitchFamily="2" charset="0"/>
            </a:endParaRPr>
          </a:p>
          <a:p>
            <a:r>
              <a:rPr lang="en-US" sz="1100" dirty="0" smtClean="0">
                <a:solidFill>
                  <a:schemeClr val="bg1"/>
                </a:solidFill>
                <a:latin typeface="Helvetica" pitchFamily="2" charset="0"/>
              </a:rPr>
              <a:t>KAL </a:t>
            </a:r>
            <a:r>
              <a:rPr lang="en-US" sz="1100" dirty="0" err="1">
                <a:solidFill>
                  <a:schemeClr val="bg1"/>
                </a:solidFill>
                <a:latin typeface="Helvetica" pitchFamily="2" charset="0"/>
              </a:rPr>
              <a:t>annoncetekst</a:t>
            </a:r>
            <a:endParaRPr lang="en-US" sz="1100" dirty="0" smtClean="0">
              <a:solidFill>
                <a:schemeClr val="bg1"/>
              </a:solidFill>
              <a:latin typeface="Helvetica" pitchFamily="2" charset="0"/>
            </a:endParaRPr>
          </a:p>
          <a:p>
            <a:endParaRPr lang="en-US" sz="1100" dirty="0">
              <a:solidFill>
                <a:schemeClr val="bg1"/>
              </a:solidFill>
              <a:latin typeface="Helvetica" pitchFamily="2" charset="0"/>
            </a:endParaRPr>
          </a:p>
          <a:p>
            <a:r>
              <a:rPr lang="en-US" sz="1100" dirty="0">
                <a:solidFill>
                  <a:schemeClr val="bg1"/>
                </a:solidFill>
                <a:latin typeface="Helvetica" pitchFamily="2" charset="0"/>
              </a:rPr>
              <a:t>KAL </a:t>
            </a:r>
            <a:r>
              <a:rPr lang="en-US" sz="1100" dirty="0" err="1">
                <a:solidFill>
                  <a:schemeClr val="bg1"/>
                </a:solidFill>
                <a:latin typeface="Helvetica" pitchFamily="2" charset="0"/>
              </a:rPr>
              <a:t>annoncetekst</a:t>
            </a:r>
            <a:endParaRPr lang="en-US" sz="1100" dirty="0" smtClean="0">
              <a:solidFill>
                <a:schemeClr val="bg1"/>
              </a:solidFill>
              <a:latin typeface="Helvetica" pitchFamily="2" charset="0"/>
            </a:endParaRPr>
          </a:p>
          <a:p>
            <a:r>
              <a:rPr lang="en-US" sz="1100" dirty="0" smtClean="0">
                <a:solidFill>
                  <a:schemeClr val="bg1"/>
                </a:solidFill>
                <a:latin typeface="Helvetica" pitchFamily="2" charset="0"/>
              </a:rPr>
              <a:t>KAL </a:t>
            </a:r>
            <a:r>
              <a:rPr lang="en-US" sz="1100" dirty="0" err="1">
                <a:solidFill>
                  <a:schemeClr val="bg1"/>
                </a:solidFill>
                <a:latin typeface="Helvetica" pitchFamily="2" charset="0"/>
              </a:rPr>
              <a:t>annoncetekst</a:t>
            </a:r>
            <a:endParaRPr lang="en-US" sz="1100" dirty="0">
              <a:solidFill>
                <a:schemeClr val="bg1"/>
              </a:solidFill>
              <a:latin typeface="Helvetica" pitchFamily="2" charset="0"/>
            </a:endParaRPr>
          </a:p>
          <a:p>
            <a:r>
              <a:rPr lang="en-US" sz="1100" dirty="0" smtClean="0">
                <a:solidFill>
                  <a:schemeClr val="bg1"/>
                </a:solidFill>
                <a:latin typeface="Helvetica" pitchFamily="2" charset="0"/>
              </a:rPr>
              <a:t>KAL </a:t>
            </a:r>
            <a:r>
              <a:rPr lang="en-US" sz="1100" dirty="0" err="1">
                <a:solidFill>
                  <a:schemeClr val="bg1"/>
                </a:solidFill>
                <a:latin typeface="Helvetica" pitchFamily="2" charset="0"/>
              </a:rPr>
              <a:t>annoncetekst</a:t>
            </a:r>
            <a:endParaRPr lang="en-US" sz="1100" dirty="0" smtClean="0">
              <a:solidFill>
                <a:schemeClr val="bg1"/>
              </a:solidFill>
              <a:latin typeface="Helvetica" pitchFamily="2" charset="0"/>
            </a:endParaRPr>
          </a:p>
          <a:p>
            <a:endParaRPr lang="en-US" sz="1100" dirty="0">
              <a:solidFill>
                <a:schemeClr val="bg1"/>
              </a:solidFill>
              <a:latin typeface="Helvetica" pitchFamily="2" charset="0"/>
            </a:endParaRPr>
          </a:p>
          <a:p>
            <a:r>
              <a:rPr lang="en-US" sz="1100" b="1" dirty="0" smtClean="0">
                <a:solidFill>
                  <a:schemeClr val="bg1"/>
                </a:solidFill>
                <a:latin typeface="Helvetica" pitchFamily="2" charset="0"/>
              </a:rPr>
              <a:t>www.sullissivik.gl </a:t>
            </a:r>
            <a:r>
              <a:rPr lang="en-US" sz="1100" b="1" dirty="0" err="1" smtClean="0">
                <a:solidFill>
                  <a:schemeClr val="bg1"/>
                </a:solidFill>
                <a:latin typeface="Helvetica" pitchFamily="2" charset="0"/>
              </a:rPr>
              <a:t>iserfigalugu</a:t>
            </a:r>
            <a:r>
              <a:rPr lang="en-US" sz="1100" b="1" dirty="0" smtClean="0">
                <a:solidFill>
                  <a:schemeClr val="bg1"/>
                </a:solidFill>
                <a:latin typeface="Helvetica" pitchFamily="2" charset="0"/>
              </a:rPr>
              <a:t> </a:t>
            </a:r>
            <a:r>
              <a:rPr lang="en-US" sz="1100" b="1" dirty="0" err="1" smtClean="0">
                <a:solidFill>
                  <a:schemeClr val="bg1"/>
                </a:solidFill>
                <a:latin typeface="Helvetica" pitchFamily="2" charset="0"/>
              </a:rPr>
              <a:t>paasisaqarnerusinnaavutit</a:t>
            </a:r>
            <a:endParaRPr lang="en-US" sz="1100" b="1" dirty="0" smtClean="0">
              <a:solidFill>
                <a:schemeClr val="bg1"/>
              </a:solidFill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761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</TotalTime>
  <Words>38</Words>
  <Application>Microsoft Office PowerPoint</Application>
  <PresentationFormat>Skærmshow (16:9)</PresentationFormat>
  <Paragraphs>22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</vt:i4>
      </vt:variant>
    </vt:vector>
  </HeadingPairs>
  <TitlesOfParts>
    <vt:vector size="2" baseType="lpstr">
      <vt:lpstr>Office Theme</vt:lpstr>
      <vt:lpstr>PowerPoint-præsentation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René Olsen</dc:creator>
  <cp:lastModifiedBy>Naasunnguaq Lennert</cp:lastModifiedBy>
  <cp:revision>12</cp:revision>
  <dcterms:created xsi:type="dcterms:W3CDTF">2020-09-09T17:31:51Z</dcterms:created>
  <dcterms:modified xsi:type="dcterms:W3CDTF">2021-04-27T11:37:25Z</dcterms:modified>
</cp:coreProperties>
</file>