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</p:sldIdLst>
  <p:sldSz cx="3808413" cy="3175000"/>
  <p:notesSz cx="6858000" cy="9144000"/>
  <p:defaultTextStyle>
    <a:defPPr>
      <a:defRPr lang="en-US"/>
    </a:defPPr>
    <a:lvl1pPr marL="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7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0" userDrawn="1">
          <p15:clr>
            <a:srgbClr val="A4A3A4"/>
          </p15:clr>
        </p15:guide>
        <p15:guide id="2" pos="1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 showGuides="1">
      <p:cViewPr>
        <p:scale>
          <a:sx n="120" d="100"/>
          <a:sy n="120" d="100"/>
        </p:scale>
        <p:origin x="-5670" y="-2214"/>
      </p:cViewPr>
      <p:guideLst>
        <p:guide orient="horz" pos="1000"/>
        <p:guide pos="1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631" y="519613"/>
            <a:ext cx="3237151" cy="1105370"/>
          </a:xfrm>
        </p:spPr>
        <p:txBody>
          <a:bodyPr anchor="b"/>
          <a:lstStyle>
            <a:lvl1pPr algn="ctr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053" y="1667610"/>
            <a:ext cx="2856310" cy="766556"/>
          </a:xfrm>
        </p:spPr>
        <p:txBody>
          <a:bodyPr/>
          <a:lstStyle>
            <a:lvl1pPr marL="0" indent="0" algn="ctr">
              <a:buNone/>
              <a:defRPr sz="1000"/>
            </a:lvl1pPr>
            <a:lvl2pPr marL="190409" indent="0" algn="ctr">
              <a:buNone/>
              <a:defRPr sz="800"/>
            </a:lvl2pPr>
            <a:lvl3pPr marL="380817" indent="0" algn="ctr">
              <a:buNone/>
              <a:defRPr sz="700"/>
            </a:lvl3pPr>
            <a:lvl4pPr marL="571225" indent="0" algn="ctr">
              <a:buNone/>
              <a:defRPr sz="600"/>
            </a:lvl4pPr>
            <a:lvl5pPr marL="761634" indent="0" algn="ctr">
              <a:buNone/>
              <a:defRPr sz="600"/>
            </a:lvl5pPr>
            <a:lvl6pPr marL="952043" indent="0" algn="ctr">
              <a:buNone/>
              <a:defRPr sz="600"/>
            </a:lvl6pPr>
            <a:lvl7pPr marL="1142452" indent="0" algn="ctr">
              <a:buNone/>
              <a:defRPr sz="600"/>
            </a:lvl7pPr>
            <a:lvl8pPr marL="1332860" indent="0" algn="ctr">
              <a:buNone/>
              <a:defRPr sz="600"/>
            </a:lvl8pPr>
            <a:lvl9pPr marL="1523268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04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804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25397" y="169039"/>
            <a:ext cx="821189" cy="26906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829" y="169039"/>
            <a:ext cx="2415962" cy="26906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290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852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45" y="791546"/>
            <a:ext cx="3284756" cy="1320712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45" y="2124752"/>
            <a:ext cx="3284756" cy="694531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1904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808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5712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76163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95204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14245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33286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52326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005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828" y="845197"/>
            <a:ext cx="1618576" cy="20145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8009" y="845197"/>
            <a:ext cx="1618576" cy="20145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000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5" y="169041"/>
            <a:ext cx="3284756" cy="6136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326" y="778317"/>
            <a:ext cx="1611137" cy="381441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0409" indent="0">
              <a:buNone/>
              <a:defRPr sz="800" b="1"/>
            </a:lvl2pPr>
            <a:lvl3pPr marL="380817" indent="0">
              <a:buNone/>
              <a:defRPr sz="700" b="1"/>
            </a:lvl3pPr>
            <a:lvl4pPr marL="571225" indent="0">
              <a:buNone/>
              <a:defRPr sz="600" b="1"/>
            </a:lvl4pPr>
            <a:lvl5pPr marL="761634" indent="0">
              <a:buNone/>
              <a:defRPr sz="600" b="1"/>
            </a:lvl5pPr>
            <a:lvl6pPr marL="952043" indent="0">
              <a:buNone/>
              <a:defRPr sz="600" b="1"/>
            </a:lvl6pPr>
            <a:lvl7pPr marL="1142452" indent="0">
              <a:buNone/>
              <a:defRPr sz="600" b="1"/>
            </a:lvl7pPr>
            <a:lvl8pPr marL="1332860" indent="0">
              <a:buNone/>
              <a:defRPr sz="600" b="1"/>
            </a:lvl8pPr>
            <a:lvl9pPr marL="1523268" indent="0">
              <a:buNone/>
              <a:defRPr sz="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326" y="1159757"/>
            <a:ext cx="1611137" cy="1705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28010" y="778317"/>
            <a:ext cx="1619072" cy="381441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0409" indent="0">
              <a:buNone/>
              <a:defRPr sz="800" b="1"/>
            </a:lvl2pPr>
            <a:lvl3pPr marL="380817" indent="0">
              <a:buNone/>
              <a:defRPr sz="700" b="1"/>
            </a:lvl3pPr>
            <a:lvl4pPr marL="571225" indent="0">
              <a:buNone/>
              <a:defRPr sz="600" b="1"/>
            </a:lvl4pPr>
            <a:lvl5pPr marL="761634" indent="0">
              <a:buNone/>
              <a:defRPr sz="600" b="1"/>
            </a:lvl5pPr>
            <a:lvl6pPr marL="952043" indent="0">
              <a:buNone/>
              <a:defRPr sz="600" b="1"/>
            </a:lvl6pPr>
            <a:lvl7pPr marL="1142452" indent="0">
              <a:buNone/>
              <a:defRPr sz="600" b="1"/>
            </a:lvl7pPr>
            <a:lvl8pPr marL="1332860" indent="0">
              <a:buNone/>
              <a:defRPr sz="600" b="1"/>
            </a:lvl8pPr>
            <a:lvl9pPr marL="1523268" indent="0">
              <a:buNone/>
              <a:defRPr sz="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28010" y="1159757"/>
            <a:ext cx="1619072" cy="1705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420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648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49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5" y="211668"/>
            <a:ext cx="1228312" cy="740833"/>
          </a:xfrm>
        </p:spPr>
        <p:txBody>
          <a:bodyPr anchor="b"/>
          <a:lstStyle>
            <a:lvl1pPr>
              <a:defRPr sz="1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072" y="457142"/>
            <a:ext cx="1928009" cy="2256308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325" y="952500"/>
            <a:ext cx="1228312" cy="1764624"/>
          </a:xfrm>
        </p:spPr>
        <p:txBody>
          <a:bodyPr/>
          <a:lstStyle>
            <a:lvl1pPr marL="0" indent="0">
              <a:buNone/>
              <a:defRPr sz="600"/>
            </a:lvl1pPr>
            <a:lvl2pPr marL="190409" indent="0">
              <a:buNone/>
              <a:defRPr sz="600"/>
            </a:lvl2pPr>
            <a:lvl3pPr marL="380817" indent="0">
              <a:buNone/>
              <a:defRPr sz="500"/>
            </a:lvl3pPr>
            <a:lvl4pPr marL="571225" indent="0">
              <a:buNone/>
              <a:defRPr sz="400"/>
            </a:lvl4pPr>
            <a:lvl5pPr marL="761634" indent="0">
              <a:buNone/>
              <a:defRPr sz="400"/>
            </a:lvl5pPr>
            <a:lvl6pPr marL="952043" indent="0">
              <a:buNone/>
              <a:defRPr sz="400"/>
            </a:lvl6pPr>
            <a:lvl7pPr marL="1142452" indent="0">
              <a:buNone/>
              <a:defRPr sz="400"/>
            </a:lvl7pPr>
            <a:lvl8pPr marL="1332860" indent="0">
              <a:buNone/>
              <a:defRPr sz="400"/>
            </a:lvl8pPr>
            <a:lvl9pPr marL="152326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545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5" y="211668"/>
            <a:ext cx="1228312" cy="740833"/>
          </a:xfrm>
        </p:spPr>
        <p:txBody>
          <a:bodyPr anchor="b"/>
          <a:lstStyle>
            <a:lvl1pPr>
              <a:defRPr sz="1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9072" y="457142"/>
            <a:ext cx="1928009" cy="2256308"/>
          </a:xfrm>
        </p:spPr>
        <p:txBody>
          <a:bodyPr anchor="t"/>
          <a:lstStyle>
            <a:lvl1pPr marL="0" indent="0">
              <a:buNone/>
              <a:defRPr sz="1300"/>
            </a:lvl1pPr>
            <a:lvl2pPr marL="190409" indent="0">
              <a:buNone/>
              <a:defRPr sz="1200"/>
            </a:lvl2pPr>
            <a:lvl3pPr marL="380817" indent="0">
              <a:buNone/>
              <a:defRPr sz="1000"/>
            </a:lvl3pPr>
            <a:lvl4pPr marL="571225" indent="0">
              <a:buNone/>
              <a:defRPr sz="800"/>
            </a:lvl4pPr>
            <a:lvl5pPr marL="761634" indent="0">
              <a:buNone/>
              <a:defRPr sz="800"/>
            </a:lvl5pPr>
            <a:lvl6pPr marL="952043" indent="0">
              <a:buNone/>
              <a:defRPr sz="800"/>
            </a:lvl6pPr>
            <a:lvl7pPr marL="1142452" indent="0">
              <a:buNone/>
              <a:defRPr sz="800"/>
            </a:lvl7pPr>
            <a:lvl8pPr marL="1332860" indent="0">
              <a:buNone/>
              <a:defRPr sz="800"/>
            </a:lvl8pPr>
            <a:lvl9pPr marL="1523268" indent="0">
              <a:buNone/>
              <a:defRPr sz="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325" y="952500"/>
            <a:ext cx="1228312" cy="1764624"/>
          </a:xfrm>
        </p:spPr>
        <p:txBody>
          <a:bodyPr/>
          <a:lstStyle>
            <a:lvl1pPr marL="0" indent="0">
              <a:buNone/>
              <a:defRPr sz="600"/>
            </a:lvl1pPr>
            <a:lvl2pPr marL="190409" indent="0">
              <a:buNone/>
              <a:defRPr sz="600"/>
            </a:lvl2pPr>
            <a:lvl3pPr marL="380817" indent="0">
              <a:buNone/>
              <a:defRPr sz="500"/>
            </a:lvl3pPr>
            <a:lvl4pPr marL="571225" indent="0">
              <a:buNone/>
              <a:defRPr sz="400"/>
            </a:lvl4pPr>
            <a:lvl5pPr marL="761634" indent="0">
              <a:buNone/>
              <a:defRPr sz="400"/>
            </a:lvl5pPr>
            <a:lvl6pPr marL="952043" indent="0">
              <a:buNone/>
              <a:defRPr sz="400"/>
            </a:lvl6pPr>
            <a:lvl7pPr marL="1142452" indent="0">
              <a:buNone/>
              <a:defRPr sz="400"/>
            </a:lvl7pPr>
            <a:lvl8pPr marL="1332860" indent="0">
              <a:buNone/>
              <a:defRPr sz="400"/>
            </a:lvl8pPr>
            <a:lvl9pPr marL="1523268" indent="0">
              <a:buNone/>
              <a:defRPr sz="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59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29" y="169041"/>
            <a:ext cx="3284756" cy="613687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29" y="845197"/>
            <a:ext cx="3284756" cy="2014508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829" y="2942757"/>
            <a:ext cx="856893" cy="169039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0077C-391B-1F43-9503-D64F6774C29D}" type="datetimeFigureOut">
              <a:t>27-04-2021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538" y="2942757"/>
            <a:ext cx="1285339" cy="169039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9693" y="2942757"/>
            <a:ext cx="856893" cy="169039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8CDAA-955E-A147-957D-4A182A1F45F4}" type="slidenum"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951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0817" rtl="0" eaLnBrk="1" latinLnBrk="0" hangingPunct="1">
        <a:lnSpc>
          <a:spcPct val="90000"/>
        </a:lnSpc>
        <a:spcBef>
          <a:spcPct val="0"/>
        </a:spcBef>
        <a:buNone/>
        <a:defRPr sz="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204" indent="-95204" algn="l" defTabSz="380817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85613" indent="-95204" algn="l" defTabSz="380817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76022" indent="-95204" algn="l" defTabSz="380817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6430" indent="-95204" algn="l" defTabSz="380817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856838" indent="-95204" algn="l" defTabSz="380817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1047247" indent="-95204" algn="l" defTabSz="380817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237656" indent="-95204" algn="l" defTabSz="380817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428065" indent="-95204" algn="l" defTabSz="380817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618473" indent="-95204" algn="l" defTabSz="380817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1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90409" algn="l" defTabSz="38081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80817" algn="l" defTabSz="38081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71225" algn="l" defTabSz="38081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61634" algn="l" defTabSz="38081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52043" algn="l" defTabSz="38081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42452" algn="l" defTabSz="38081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860" algn="l" defTabSz="38081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523268" algn="l" defTabSz="380817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now, nature, sky&#10;&#10;Description automatically generated">
            <a:extLst>
              <a:ext uri="{FF2B5EF4-FFF2-40B4-BE49-F238E27FC236}">
                <a16:creationId xmlns:a16="http://schemas.microsoft.com/office/drawing/2014/main" xmlns="" id="{D4DD095F-D442-8F48-8A54-F2FEA5703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8" t="4429" r="37203" b="36898"/>
          <a:stretch/>
        </p:blipFill>
        <p:spPr>
          <a:xfrm>
            <a:off x="1" y="1"/>
            <a:ext cx="3808413" cy="3175001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F1DA1B39-7AEC-934E-AEFB-DED08696FF60}"/>
              </a:ext>
            </a:extLst>
          </p:cNvPr>
          <p:cNvSpPr/>
          <p:nvPr/>
        </p:nvSpPr>
        <p:spPr>
          <a:xfrm>
            <a:off x="0" y="2601439"/>
            <a:ext cx="3806246" cy="578605"/>
          </a:xfrm>
          <a:custGeom>
            <a:avLst/>
            <a:gdLst>
              <a:gd name="connsiteX0" fmla="*/ 0 w 9000007"/>
              <a:gd name="connsiteY0" fmla="*/ 16205064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0 w 9000007"/>
              <a:gd name="connsiteY4" fmla="*/ 16205064 h 16205063"/>
              <a:gd name="connsiteX0" fmla="*/ 351290 w 9000007"/>
              <a:gd name="connsiteY0" fmla="*/ 15889656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351290 w 9000007"/>
              <a:gd name="connsiteY4" fmla="*/ 15889656 h 16205063"/>
              <a:gd name="connsiteX0" fmla="*/ 351290 w 8886967"/>
              <a:gd name="connsiteY0" fmla="*/ 15889656 h 15889656"/>
              <a:gd name="connsiteX1" fmla="*/ 8886967 w 8886967"/>
              <a:gd name="connsiteY1" fmla="*/ 13662976 h 15889656"/>
              <a:gd name="connsiteX2" fmla="*/ 8704499 w 8886967"/>
              <a:gd name="connsiteY2" fmla="*/ 1 h 15889656"/>
              <a:gd name="connsiteX3" fmla="*/ 0 w 8886967"/>
              <a:gd name="connsiteY3" fmla="*/ 5059 h 15889656"/>
              <a:gd name="connsiteX4" fmla="*/ 351290 w 8886967"/>
              <a:gd name="connsiteY4" fmla="*/ 15889656 h 15889656"/>
              <a:gd name="connsiteX0" fmla="*/ 261187 w 8796864"/>
              <a:gd name="connsiteY0" fmla="*/ 15889656 h 15889656"/>
              <a:gd name="connsiteX1" fmla="*/ 8796864 w 8796864"/>
              <a:gd name="connsiteY1" fmla="*/ 13662976 h 15889656"/>
              <a:gd name="connsiteX2" fmla="*/ 8614396 w 8796864"/>
              <a:gd name="connsiteY2" fmla="*/ 1 h 15889656"/>
              <a:gd name="connsiteX3" fmla="*/ 0 w 8796864"/>
              <a:gd name="connsiteY3" fmla="*/ 29539 h 15889656"/>
              <a:gd name="connsiteX4" fmla="*/ 261187 w 8796864"/>
              <a:gd name="connsiteY4" fmla="*/ 15889656 h 15889656"/>
              <a:gd name="connsiteX0" fmla="*/ 325243 w 8796864"/>
              <a:gd name="connsiteY0" fmla="*/ 15731957 h 15731957"/>
              <a:gd name="connsiteX1" fmla="*/ 8796864 w 8796864"/>
              <a:gd name="connsiteY1" fmla="*/ 13662976 h 15731957"/>
              <a:gd name="connsiteX2" fmla="*/ 8614396 w 8796864"/>
              <a:gd name="connsiteY2" fmla="*/ 1 h 15731957"/>
              <a:gd name="connsiteX3" fmla="*/ 0 w 8796864"/>
              <a:gd name="connsiteY3" fmla="*/ 29539 h 15731957"/>
              <a:gd name="connsiteX4" fmla="*/ 325243 w 8796864"/>
              <a:gd name="connsiteY4" fmla="*/ 15731957 h 15731957"/>
              <a:gd name="connsiteX0" fmla="*/ 325243 w 8893863"/>
              <a:gd name="connsiteY0" fmla="*/ 15731957 h 15731957"/>
              <a:gd name="connsiteX1" fmla="*/ 8893863 w 8893863"/>
              <a:gd name="connsiteY1" fmla="*/ 14778848 h 15731957"/>
              <a:gd name="connsiteX2" fmla="*/ 8614396 w 8893863"/>
              <a:gd name="connsiteY2" fmla="*/ 1 h 15731957"/>
              <a:gd name="connsiteX3" fmla="*/ 0 w 8893863"/>
              <a:gd name="connsiteY3" fmla="*/ 29539 h 15731957"/>
              <a:gd name="connsiteX4" fmla="*/ 325243 w 8893863"/>
              <a:gd name="connsiteY4" fmla="*/ 15731957 h 15731957"/>
              <a:gd name="connsiteX0" fmla="*/ 325243 w 8893863"/>
              <a:gd name="connsiteY0" fmla="*/ 15702419 h 15702419"/>
              <a:gd name="connsiteX1" fmla="*/ 8893863 w 8893863"/>
              <a:gd name="connsiteY1" fmla="*/ 14749310 h 15702419"/>
              <a:gd name="connsiteX2" fmla="*/ 8600162 w 8893863"/>
              <a:gd name="connsiteY2" fmla="*/ 5504 h 15702419"/>
              <a:gd name="connsiteX3" fmla="*/ 0 w 8893863"/>
              <a:gd name="connsiteY3" fmla="*/ 1 h 15702419"/>
              <a:gd name="connsiteX4" fmla="*/ 325243 w 8893863"/>
              <a:gd name="connsiteY4" fmla="*/ 15702419 h 15702419"/>
              <a:gd name="connsiteX0" fmla="*/ 157175 w 8893863"/>
              <a:gd name="connsiteY0" fmla="*/ 7300466 h 14749310"/>
              <a:gd name="connsiteX1" fmla="*/ 8893863 w 8893863"/>
              <a:gd name="connsiteY1" fmla="*/ 14749310 h 14749310"/>
              <a:gd name="connsiteX2" fmla="*/ 8600162 w 8893863"/>
              <a:gd name="connsiteY2" fmla="*/ 5504 h 14749310"/>
              <a:gd name="connsiteX3" fmla="*/ 0 w 8893863"/>
              <a:gd name="connsiteY3" fmla="*/ 1 h 14749310"/>
              <a:gd name="connsiteX4" fmla="*/ 157175 w 8893863"/>
              <a:gd name="connsiteY4" fmla="*/ 7300466 h 14749310"/>
              <a:gd name="connsiteX0" fmla="*/ 157175 w 8744580"/>
              <a:gd name="connsiteY0" fmla="*/ 7300466 h 7300466"/>
              <a:gd name="connsiteX1" fmla="*/ 8744580 w 8744580"/>
              <a:gd name="connsiteY1" fmla="*/ 6532163 h 7300466"/>
              <a:gd name="connsiteX2" fmla="*/ 8600162 w 8744580"/>
              <a:gd name="connsiteY2" fmla="*/ 5504 h 7300466"/>
              <a:gd name="connsiteX3" fmla="*/ 0 w 8744580"/>
              <a:gd name="connsiteY3" fmla="*/ 1 h 7300466"/>
              <a:gd name="connsiteX4" fmla="*/ 157175 w 8744580"/>
              <a:gd name="connsiteY4" fmla="*/ 7300466 h 7300466"/>
              <a:gd name="connsiteX0" fmla="*/ 157175 w 8600162"/>
              <a:gd name="connsiteY0" fmla="*/ 7300466 h 7300466"/>
              <a:gd name="connsiteX1" fmla="*/ 8503228 w 8600162"/>
              <a:gd name="connsiteY1" fmla="*/ 3518302 h 7300466"/>
              <a:gd name="connsiteX2" fmla="*/ 8600162 w 8600162"/>
              <a:gd name="connsiteY2" fmla="*/ 5504 h 7300466"/>
              <a:gd name="connsiteX3" fmla="*/ 0 w 8600162"/>
              <a:gd name="connsiteY3" fmla="*/ 1 h 7300466"/>
              <a:gd name="connsiteX4" fmla="*/ 157175 w 8600162"/>
              <a:gd name="connsiteY4" fmla="*/ 7300466 h 7300466"/>
              <a:gd name="connsiteX0" fmla="*/ 157175 w 8626893"/>
              <a:gd name="connsiteY0" fmla="*/ 7300466 h 7300466"/>
              <a:gd name="connsiteX1" fmla="*/ 8626893 w 8626893"/>
              <a:gd name="connsiteY1" fmla="*/ 2911701 h 7300466"/>
              <a:gd name="connsiteX2" fmla="*/ 8600162 w 8626893"/>
              <a:gd name="connsiteY2" fmla="*/ 5504 h 7300466"/>
              <a:gd name="connsiteX3" fmla="*/ 0 w 8626893"/>
              <a:gd name="connsiteY3" fmla="*/ 1 h 7300466"/>
              <a:gd name="connsiteX4" fmla="*/ 157175 w 8626893"/>
              <a:gd name="connsiteY4" fmla="*/ 7300466 h 7300466"/>
              <a:gd name="connsiteX0" fmla="*/ 83984 w 8626893"/>
              <a:gd name="connsiteY0" fmla="*/ 3641554 h 3641554"/>
              <a:gd name="connsiteX1" fmla="*/ 8626893 w 8626893"/>
              <a:gd name="connsiteY1" fmla="*/ 2911701 h 3641554"/>
              <a:gd name="connsiteX2" fmla="*/ 8600162 w 8626893"/>
              <a:gd name="connsiteY2" fmla="*/ 5504 h 3641554"/>
              <a:gd name="connsiteX3" fmla="*/ 0 w 8626893"/>
              <a:gd name="connsiteY3" fmla="*/ 1 h 3641554"/>
              <a:gd name="connsiteX4" fmla="*/ 83984 w 8626893"/>
              <a:gd name="connsiteY4" fmla="*/ 3641554 h 3641554"/>
              <a:gd name="connsiteX0" fmla="*/ 0 w 8542909"/>
              <a:gd name="connsiteY0" fmla="*/ 3636050 h 3636050"/>
              <a:gd name="connsiteX1" fmla="*/ 8542909 w 8542909"/>
              <a:gd name="connsiteY1" fmla="*/ 2906197 h 3636050"/>
              <a:gd name="connsiteX2" fmla="*/ 8516178 w 8542909"/>
              <a:gd name="connsiteY2" fmla="*/ 0 h 3636050"/>
              <a:gd name="connsiteX3" fmla="*/ 6705 w 8542909"/>
              <a:gd name="connsiteY3" fmla="*/ 2287 h 3636050"/>
              <a:gd name="connsiteX4" fmla="*/ 0 w 8542909"/>
              <a:gd name="connsiteY4" fmla="*/ 3636050 h 3636050"/>
              <a:gd name="connsiteX0" fmla="*/ 102770 w 8536204"/>
              <a:gd name="connsiteY0" fmla="*/ 3828649 h 3828649"/>
              <a:gd name="connsiteX1" fmla="*/ 8536204 w 8536204"/>
              <a:gd name="connsiteY1" fmla="*/ 2906197 h 3828649"/>
              <a:gd name="connsiteX2" fmla="*/ 8509473 w 8536204"/>
              <a:gd name="connsiteY2" fmla="*/ 0 h 3828649"/>
              <a:gd name="connsiteX3" fmla="*/ 0 w 8536204"/>
              <a:gd name="connsiteY3" fmla="*/ 2287 h 3828649"/>
              <a:gd name="connsiteX4" fmla="*/ 102770 w 8536204"/>
              <a:gd name="connsiteY4" fmla="*/ 3828649 h 3828649"/>
              <a:gd name="connsiteX0" fmla="*/ 65125 w 8498559"/>
              <a:gd name="connsiteY0" fmla="*/ 3830173 h 3830173"/>
              <a:gd name="connsiteX1" fmla="*/ 8498559 w 8498559"/>
              <a:gd name="connsiteY1" fmla="*/ 2907721 h 3830173"/>
              <a:gd name="connsiteX2" fmla="*/ 8471828 w 8498559"/>
              <a:gd name="connsiteY2" fmla="*/ 1524 h 3830173"/>
              <a:gd name="connsiteX3" fmla="*/ 0 w 8498559"/>
              <a:gd name="connsiteY3" fmla="*/ 0 h 3830173"/>
              <a:gd name="connsiteX4" fmla="*/ 65125 w 8498559"/>
              <a:gd name="connsiteY4" fmla="*/ 3830173 h 3830173"/>
              <a:gd name="connsiteX0" fmla="*/ 65125 w 8498559"/>
              <a:gd name="connsiteY0" fmla="*/ 3830173 h 3830173"/>
              <a:gd name="connsiteX1" fmla="*/ 8498559 w 8498559"/>
              <a:gd name="connsiteY1" fmla="*/ 2907721 h 3830173"/>
              <a:gd name="connsiteX2" fmla="*/ 8441711 w 8498559"/>
              <a:gd name="connsiteY2" fmla="*/ 4573 h 3830173"/>
              <a:gd name="connsiteX3" fmla="*/ 0 w 8498559"/>
              <a:gd name="connsiteY3" fmla="*/ 0 h 3830173"/>
              <a:gd name="connsiteX4" fmla="*/ 65125 w 8498559"/>
              <a:gd name="connsiteY4" fmla="*/ 3830173 h 3830173"/>
              <a:gd name="connsiteX0" fmla="*/ 65125 w 8496165"/>
              <a:gd name="connsiteY0" fmla="*/ 3830173 h 3830173"/>
              <a:gd name="connsiteX1" fmla="*/ 8496165 w 8496165"/>
              <a:gd name="connsiteY1" fmla="*/ 2942783 h 3830173"/>
              <a:gd name="connsiteX2" fmla="*/ 8441711 w 8496165"/>
              <a:gd name="connsiteY2" fmla="*/ 4573 h 3830173"/>
              <a:gd name="connsiteX3" fmla="*/ 0 w 8496165"/>
              <a:gd name="connsiteY3" fmla="*/ 0 h 3830173"/>
              <a:gd name="connsiteX4" fmla="*/ 65125 w 8496165"/>
              <a:gd name="connsiteY4" fmla="*/ 3830173 h 3830173"/>
              <a:gd name="connsiteX0" fmla="*/ 74112 w 8505152"/>
              <a:gd name="connsiteY0" fmla="*/ 3825600 h 3825600"/>
              <a:gd name="connsiteX1" fmla="*/ 8505152 w 8505152"/>
              <a:gd name="connsiteY1" fmla="*/ 2938210 h 3825600"/>
              <a:gd name="connsiteX2" fmla="*/ 8450698 w 8505152"/>
              <a:gd name="connsiteY2" fmla="*/ 0 h 3825600"/>
              <a:gd name="connsiteX3" fmla="*/ 0 w 8505152"/>
              <a:gd name="connsiteY3" fmla="*/ 10264 h 3825600"/>
              <a:gd name="connsiteX4" fmla="*/ 74112 w 8505152"/>
              <a:gd name="connsiteY4" fmla="*/ 3825600 h 3825600"/>
              <a:gd name="connsiteX0" fmla="*/ 30320 w 8505152"/>
              <a:gd name="connsiteY0" fmla="*/ 1425195 h 2938211"/>
              <a:gd name="connsiteX1" fmla="*/ 8505152 w 8505152"/>
              <a:gd name="connsiteY1" fmla="*/ 2938210 h 2938211"/>
              <a:gd name="connsiteX2" fmla="*/ 8450698 w 8505152"/>
              <a:gd name="connsiteY2" fmla="*/ 0 h 2938211"/>
              <a:gd name="connsiteX3" fmla="*/ 0 w 8505152"/>
              <a:gd name="connsiteY3" fmla="*/ 10264 h 2938211"/>
              <a:gd name="connsiteX4" fmla="*/ 30320 w 8505152"/>
              <a:gd name="connsiteY4" fmla="*/ 1425195 h 2938211"/>
              <a:gd name="connsiteX0" fmla="*/ 64285 w 8505152"/>
              <a:gd name="connsiteY0" fmla="*/ 3123202 h 3123202"/>
              <a:gd name="connsiteX1" fmla="*/ 8505152 w 8505152"/>
              <a:gd name="connsiteY1" fmla="*/ 2938210 h 3123202"/>
              <a:gd name="connsiteX2" fmla="*/ 8450698 w 8505152"/>
              <a:gd name="connsiteY2" fmla="*/ 0 h 3123202"/>
              <a:gd name="connsiteX3" fmla="*/ 0 w 8505152"/>
              <a:gd name="connsiteY3" fmla="*/ 10264 h 3123202"/>
              <a:gd name="connsiteX4" fmla="*/ 64285 w 8505152"/>
              <a:gd name="connsiteY4" fmla="*/ 3123202 h 3123202"/>
              <a:gd name="connsiteX0" fmla="*/ 64285 w 8475573"/>
              <a:gd name="connsiteY0" fmla="*/ 3123202 h 3123202"/>
              <a:gd name="connsiteX1" fmla="*/ 8475573 w 8475573"/>
              <a:gd name="connsiteY1" fmla="*/ 2304351 h 3123202"/>
              <a:gd name="connsiteX2" fmla="*/ 8450698 w 8475573"/>
              <a:gd name="connsiteY2" fmla="*/ 0 h 3123202"/>
              <a:gd name="connsiteX3" fmla="*/ 0 w 8475573"/>
              <a:gd name="connsiteY3" fmla="*/ 10264 h 3123202"/>
              <a:gd name="connsiteX4" fmla="*/ 64285 w 8475573"/>
              <a:gd name="connsiteY4" fmla="*/ 3123202 h 3123202"/>
              <a:gd name="connsiteX0" fmla="*/ 64285 w 8504708"/>
              <a:gd name="connsiteY0" fmla="*/ 3123202 h 3123202"/>
              <a:gd name="connsiteX1" fmla="*/ 8504708 w 8504708"/>
              <a:gd name="connsiteY1" fmla="*/ 2282390 h 3123202"/>
              <a:gd name="connsiteX2" fmla="*/ 8450698 w 8504708"/>
              <a:gd name="connsiteY2" fmla="*/ 0 h 3123202"/>
              <a:gd name="connsiteX3" fmla="*/ 0 w 8504708"/>
              <a:gd name="connsiteY3" fmla="*/ 10264 h 3123202"/>
              <a:gd name="connsiteX4" fmla="*/ 64285 w 8504708"/>
              <a:gd name="connsiteY4" fmla="*/ 3123202 h 3123202"/>
              <a:gd name="connsiteX0" fmla="*/ 46420 w 8504708"/>
              <a:gd name="connsiteY0" fmla="*/ 1846116 h 2282390"/>
              <a:gd name="connsiteX1" fmla="*/ 8504708 w 8504708"/>
              <a:gd name="connsiteY1" fmla="*/ 2282390 h 2282390"/>
              <a:gd name="connsiteX2" fmla="*/ 8450698 w 8504708"/>
              <a:gd name="connsiteY2" fmla="*/ 0 h 2282390"/>
              <a:gd name="connsiteX3" fmla="*/ 0 w 8504708"/>
              <a:gd name="connsiteY3" fmla="*/ 10264 h 2282390"/>
              <a:gd name="connsiteX4" fmla="*/ 46420 w 8504708"/>
              <a:gd name="connsiteY4" fmla="*/ 1846116 h 2282390"/>
              <a:gd name="connsiteX0" fmla="*/ 47896 w 8504708"/>
              <a:gd name="connsiteY0" fmla="*/ 2303948 h 2303948"/>
              <a:gd name="connsiteX1" fmla="*/ 8504708 w 8504708"/>
              <a:gd name="connsiteY1" fmla="*/ 2282390 h 2303948"/>
              <a:gd name="connsiteX2" fmla="*/ 8450698 w 8504708"/>
              <a:gd name="connsiteY2" fmla="*/ 0 h 2303948"/>
              <a:gd name="connsiteX3" fmla="*/ 0 w 8504708"/>
              <a:gd name="connsiteY3" fmla="*/ 10264 h 2303948"/>
              <a:gd name="connsiteX4" fmla="*/ 47896 w 8504708"/>
              <a:gd name="connsiteY4" fmla="*/ 2303948 h 2303948"/>
              <a:gd name="connsiteX0" fmla="*/ 47896 w 8468196"/>
              <a:gd name="connsiteY0" fmla="*/ 2303948 h 2303948"/>
              <a:gd name="connsiteX1" fmla="*/ 8468196 w 8468196"/>
              <a:gd name="connsiteY1" fmla="*/ 1033118 h 2303948"/>
              <a:gd name="connsiteX2" fmla="*/ 8450698 w 8468196"/>
              <a:gd name="connsiteY2" fmla="*/ 0 h 2303948"/>
              <a:gd name="connsiteX3" fmla="*/ 0 w 8468196"/>
              <a:gd name="connsiteY3" fmla="*/ 10264 h 2303948"/>
              <a:gd name="connsiteX4" fmla="*/ 47896 w 8468196"/>
              <a:gd name="connsiteY4" fmla="*/ 2303948 h 2303948"/>
              <a:gd name="connsiteX0" fmla="*/ 47896 w 8476650"/>
              <a:gd name="connsiteY0" fmla="*/ 2303948 h 2303948"/>
              <a:gd name="connsiteX1" fmla="*/ 8476650 w 8476650"/>
              <a:gd name="connsiteY1" fmla="*/ 1455680 h 2303948"/>
              <a:gd name="connsiteX2" fmla="*/ 8450698 w 8476650"/>
              <a:gd name="connsiteY2" fmla="*/ 0 h 2303948"/>
              <a:gd name="connsiteX3" fmla="*/ 0 w 8476650"/>
              <a:gd name="connsiteY3" fmla="*/ 10264 h 2303948"/>
              <a:gd name="connsiteX4" fmla="*/ 47896 w 8476650"/>
              <a:gd name="connsiteY4" fmla="*/ 2303948 h 2303948"/>
              <a:gd name="connsiteX0" fmla="*/ 47896 w 8476650"/>
              <a:gd name="connsiteY0" fmla="*/ 2677337 h 2677337"/>
              <a:gd name="connsiteX1" fmla="*/ 8476650 w 8476650"/>
              <a:gd name="connsiteY1" fmla="*/ 1829069 h 2677337"/>
              <a:gd name="connsiteX2" fmla="*/ 8443229 w 8476650"/>
              <a:gd name="connsiteY2" fmla="*/ 0 h 2677337"/>
              <a:gd name="connsiteX3" fmla="*/ 0 w 8476650"/>
              <a:gd name="connsiteY3" fmla="*/ 383653 h 2677337"/>
              <a:gd name="connsiteX4" fmla="*/ 47896 w 8476650"/>
              <a:gd name="connsiteY4" fmla="*/ 2677337 h 2677337"/>
              <a:gd name="connsiteX0" fmla="*/ 47896 w 8476650"/>
              <a:gd name="connsiteY0" fmla="*/ 2630173 h 2630173"/>
              <a:gd name="connsiteX1" fmla="*/ 8476650 w 8476650"/>
              <a:gd name="connsiteY1" fmla="*/ 1781905 h 2630173"/>
              <a:gd name="connsiteX2" fmla="*/ 8389258 w 8476650"/>
              <a:gd name="connsiteY2" fmla="*/ 1 h 2630173"/>
              <a:gd name="connsiteX3" fmla="*/ 0 w 8476650"/>
              <a:gd name="connsiteY3" fmla="*/ 336489 h 2630173"/>
              <a:gd name="connsiteX4" fmla="*/ 47896 w 8476650"/>
              <a:gd name="connsiteY4" fmla="*/ 2630173 h 2630173"/>
              <a:gd name="connsiteX0" fmla="*/ 47896 w 8389257"/>
              <a:gd name="connsiteY0" fmla="*/ 2630173 h 2630173"/>
              <a:gd name="connsiteX1" fmla="*/ 8345907 w 8389257"/>
              <a:gd name="connsiteY1" fmla="*/ 1478540 h 2630173"/>
              <a:gd name="connsiteX2" fmla="*/ 8389258 w 8389257"/>
              <a:gd name="connsiteY2" fmla="*/ 1 h 2630173"/>
              <a:gd name="connsiteX3" fmla="*/ 0 w 8389257"/>
              <a:gd name="connsiteY3" fmla="*/ 336489 h 2630173"/>
              <a:gd name="connsiteX4" fmla="*/ 47896 w 8389257"/>
              <a:gd name="connsiteY4" fmla="*/ 2630173 h 2630173"/>
              <a:gd name="connsiteX0" fmla="*/ 47896 w 8446514"/>
              <a:gd name="connsiteY0" fmla="*/ 2630173 h 2630173"/>
              <a:gd name="connsiteX1" fmla="*/ 8446515 w 8446514"/>
              <a:gd name="connsiteY1" fmla="*/ 1712989 h 2630173"/>
              <a:gd name="connsiteX2" fmla="*/ 8389258 w 8446514"/>
              <a:gd name="connsiteY2" fmla="*/ 1 h 2630173"/>
              <a:gd name="connsiteX3" fmla="*/ 0 w 8446514"/>
              <a:gd name="connsiteY3" fmla="*/ 336489 h 2630173"/>
              <a:gd name="connsiteX4" fmla="*/ 47896 w 8446514"/>
              <a:gd name="connsiteY4" fmla="*/ 2630173 h 2630173"/>
              <a:gd name="connsiteX0" fmla="*/ 37729 w 8446514"/>
              <a:gd name="connsiteY0" fmla="*/ 2331345 h 2331344"/>
              <a:gd name="connsiteX1" fmla="*/ 8446515 w 8446514"/>
              <a:gd name="connsiteY1" fmla="*/ 1712989 h 2331344"/>
              <a:gd name="connsiteX2" fmla="*/ 8389258 w 8446514"/>
              <a:gd name="connsiteY2" fmla="*/ 1 h 2331344"/>
              <a:gd name="connsiteX3" fmla="*/ 0 w 8446514"/>
              <a:gd name="connsiteY3" fmla="*/ 336489 h 2331344"/>
              <a:gd name="connsiteX4" fmla="*/ 37729 w 8446514"/>
              <a:gd name="connsiteY4" fmla="*/ 2331345 h 2331344"/>
              <a:gd name="connsiteX0" fmla="*/ 152456 w 8446514"/>
              <a:gd name="connsiteY0" fmla="*/ 2436235 h 2436235"/>
              <a:gd name="connsiteX1" fmla="*/ 8446515 w 8446514"/>
              <a:gd name="connsiteY1" fmla="*/ 1712989 h 2436235"/>
              <a:gd name="connsiteX2" fmla="*/ 8389258 w 8446514"/>
              <a:gd name="connsiteY2" fmla="*/ 1 h 2436235"/>
              <a:gd name="connsiteX3" fmla="*/ 0 w 8446514"/>
              <a:gd name="connsiteY3" fmla="*/ 336489 h 2436235"/>
              <a:gd name="connsiteX4" fmla="*/ 152456 w 8446514"/>
              <a:gd name="connsiteY4" fmla="*/ 2436235 h 2436235"/>
              <a:gd name="connsiteX0" fmla="*/ 114054 w 8408112"/>
              <a:gd name="connsiteY0" fmla="*/ 2436235 h 2436235"/>
              <a:gd name="connsiteX1" fmla="*/ 8408113 w 8408112"/>
              <a:gd name="connsiteY1" fmla="*/ 1712989 h 2436235"/>
              <a:gd name="connsiteX2" fmla="*/ 8350856 w 8408112"/>
              <a:gd name="connsiteY2" fmla="*/ 1 h 2436235"/>
              <a:gd name="connsiteX3" fmla="*/ -1 w 8408112"/>
              <a:gd name="connsiteY3" fmla="*/ 376192 h 2436235"/>
              <a:gd name="connsiteX4" fmla="*/ 114054 w 8408112"/>
              <a:gd name="connsiteY4" fmla="*/ 2436235 h 2436235"/>
              <a:gd name="connsiteX0" fmla="*/ 78069 w 8408112"/>
              <a:gd name="connsiteY0" fmla="*/ 2467681 h 2467680"/>
              <a:gd name="connsiteX1" fmla="*/ 8408113 w 8408112"/>
              <a:gd name="connsiteY1" fmla="*/ 1712989 h 2467680"/>
              <a:gd name="connsiteX2" fmla="*/ 8350856 w 8408112"/>
              <a:gd name="connsiteY2" fmla="*/ 1 h 2467680"/>
              <a:gd name="connsiteX3" fmla="*/ -1 w 8408112"/>
              <a:gd name="connsiteY3" fmla="*/ 376192 h 2467680"/>
              <a:gd name="connsiteX4" fmla="*/ 78069 w 8408112"/>
              <a:gd name="connsiteY4" fmla="*/ 2467681 h 2467680"/>
              <a:gd name="connsiteX0" fmla="*/ 75649 w 8408112"/>
              <a:gd name="connsiteY0" fmla="*/ 2396529 h 2396530"/>
              <a:gd name="connsiteX1" fmla="*/ 8408113 w 8408112"/>
              <a:gd name="connsiteY1" fmla="*/ 1712989 h 2396530"/>
              <a:gd name="connsiteX2" fmla="*/ 8350856 w 8408112"/>
              <a:gd name="connsiteY2" fmla="*/ 1 h 2396530"/>
              <a:gd name="connsiteX3" fmla="*/ -1 w 8408112"/>
              <a:gd name="connsiteY3" fmla="*/ 376192 h 2396530"/>
              <a:gd name="connsiteX4" fmla="*/ 75649 w 8408112"/>
              <a:gd name="connsiteY4" fmla="*/ 2396529 h 2396530"/>
              <a:gd name="connsiteX0" fmla="*/ 82578 w 8408112"/>
              <a:gd name="connsiteY0" fmla="*/ 2395972 h 2395971"/>
              <a:gd name="connsiteX1" fmla="*/ 8408113 w 8408112"/>
              <a:gd name="connsiteY1" fmla="*/ 1712989 h 2395971"/>
              <a:gd name="connsiteX2" fmla="*/ 8350856 w 8408112"/>
              <a:gd name="connsiteY2" fmla="*/ 1 h 2395971"/>
              <a:gd name="connsiteX3" fmla="*/ -1 w 8408112"/>
              <a:gd name="connsiteY3" fmla="*/ 376192 h 2395971"/>
              <a:gd name="connsiteX4" fmla="*/ 82578 w 8408112"/>
              <a:gd name="connsiteY4" fmla="*/ 2395972 h 2395971"/>
              <a:gd name="connsiteX0" fmla="*/ 74923 w 8400457"/>
              <a:gd name="connsiteY0" fmla="*/ 2395972 h 2395971"/>
              <a:gd name="connsiteX1" fmla="*/ 8400458 w 8400457"/>
              <a:gd name="connsiteY1" fmla="*/ 1712989 h 2395971"/>
              <a:gd name="connsiteX2" fmla="*/ 8343201 w 8400457"/>
              <a:gd name="connsiteY2" fmla="*/ 1 h 2395971"/>
              <a:gd name="connsiteX3" fmla="*/ -1 w 8400457"/>
              <a:gd name="connsiteY3" fmla="*/ 396977 h 2395971"/>
              <a:gd name="connsiteX4" fmla="*/ 74923 w 8400457"/>
              <a:gd name="connsiteY4" fmla="*/ 2395972 h 2395971"/>
              <a:gd name="connsiteX0" fmla="*/ 74921 w 8400457"/>
              <a:gd name="connsiteY0" fmla="*/ 2395971 h 2395971"/>
              <a:gd name="connsiteX1" fmla="*/ 8400458 w 8400457"/>
              <a:gd name="connsiteY1" fmla="*/ 1712989 h 2395971"/>
              <a:gd name="connsiteX2" fmla="*/ 8343201 w 8400457"/>
              <a:gd name="connsiteY2" fmla="*/ 1 h 2395971"/>
              <a:gd name="connsiteX3" fmla="*/ -1 w 8400457"/>
              <a:gd name="connsiteY3" fmla="*/ 396977 h 2395971"/>
              <a:gd name="connsiteX4" fmla="*/ 74921 w 8400457"/>
              <a:gd name="connsiteY4" fmla="*/ 2395971 h 2395971"/>
              <a:gd name="connsiteX0" fmla="*/ 74921 w 8400457"/>
              <a:gd name="connsiteY0" fmla="*/ 2383621 h 2383621"/>
              <a:gd name="connsiteX1" fmla="*/ 8400458 w 8400457"/>
              <a:gd name="connsiteY1" fmla="*/ 1700639 h 2383621"/>
              <a:gd name="connsiteX2" fmla="*/ 8322779 w 8400457"/>
              <a:gd name="connsiteY2" fmla="*/ 0 h 2383621"/>
              <a:gd name="connsiteX3" fmla="*/ -1 w 8400457"/>
              <a:gd name="connsiteY3" fmla="*/ 384627 h 2383621"/>
              <a:gd name="connsiteX4" fmla="*/ 74921 w 8400457"/>
              <a:gd name="connsiteY4" fmla="*/ 2383621 h 2383621"/>
              <a:gd name="connsiteX0" fmla="*/ 74921 w 8373835"/>
              <a:gd name="connsiteY0" fmla="*/ 2383621 h 2383621"/>
              <a:gd name="connsiteX1" fmla="*/ 8373835 w 8373835"/>
              <a:gd name="connsiteY1" fmla="*/ 1734895 h 2383621"/>
              <a:gd name="connsiteX2" fmla="*/ 8322779 w 8373835"/>
              <a:gd name="connsiteY2" fmla="*/ 0 h 2383621"/>
              <a:gd name="connsiteX3" fmla="*/ -1 w 8373835"/>
              <a:gd name="connsiteY3" fmla="*/ 384627 h 2383621"/>
              <a:gd name="connsiteX4" fmla="*/ 74921 w 8373835"/>
              <a:gd name="connsiteY4" fmla="*/ 2383621 h 2383621"/>
              <a:gd name="connsiteX0" fmla="*/ 74921 w 8381490"/>
              <a:gd name="connsiteY0" fmla="*/ 2383621 h 2383621"/>
              <a:gd name="connsiteX1" fmla="*/ 8381490 w 8381490"/>
              <a:gd name="connsiteY1" fmla="*/ 1755681 h 2383621"/>
              <a:gd name="connsiteX2" fmla="*/ 8322779 w 8381490"/>
              <a:gd name="connsiteY2" fmla="*/ 0 h 2383621"/>
              <a:gd name="connsiteX3" fmla="*/ -1 w 8381490"/>
              <a:gd name="connsiteY3" fmla="*/ 384627 h 2383621"/>
              <a:gd name="connsiteX4" fmla="*/ 74921 w 8381490"/>
              <a:gd name="connsiteY4" fmla="*/ 2383621 h 2383621"/>
              <a:gd name="connsiteX0" fmla="*/ 82128 w 8388697"/>
              <a:gd name="connsiteY0" fmla="*/ 2550692 h 2550692"/>
              <a:gd name="connsiteX1" fmla="*/ 8388697 w 8388697"/>
              <a:gd name="connsiteY1" fmla="*/ 1922752 h 2550692"/>
              <a:gd name="connsiteX2" fmla="*/ 8329986 w 8388697"/>
              <a:gd name="connsiteY2" fmla="*/ 167071 h 2550692"/>
              <a:gd name="connsiteX3" fmla="*/ 0 w 8388697"/>
              <a:gd name="connsiteY3" fmla="*/ 0 h 2550692"/>
              <a:gd name="connsiteX4" fmla="*/ 82128 w 8388697"/>
              <a:gd name="connsiteY4" fmla="*/ 2550692 h 2550692"/>
              <a:gd name="connsiteX0" fmla="*/ 82128 w 8399022"/>
              <a:gd name="connsiteY0" fmla="*/ 2550692 h 2550692"/>
              <a:gd name="connsiteX1" fmla="*/ 8399022 w 8399022"/>
              <a:gd name="connsiteY1" fmla="*/ 1879725 h 2550692"/>
              <a:gd name="connsiteX2" fmla="*/ 8329986 w 8399022"/>
              <a:gd name="connsiteY2" fmla="*/ 167071 h 2550692"/>
              <a:gd name="connsiteX3" fmla="*/ 0 w 8399022"/>
              <a:gd name="connsiteY3" fmla="*/ 0 h 2550692"/>
              <a:gd name="connsiteX4" fmla="*/ 82128 w 8399022"/>
              <a:gd name="connsiteY4" fmla="*/ 2550692 h 2550692"/>
              <a:gd name="connsiteX0" fmla="*/ 82128 w 8399022"/>
              <a:gd name="connsiteY0" fmla="*/ 2550692 h 2550692"/>
              <a:gd name="connsiteX1" fmla="*/ 8399022 w 8399022"/>
              <a:gd name="connsiteY1" fmla="*/ 1879725 h 2550692"/>
              <a:gd name="connsiteX2" fmla="*/ 8341521 w 8399022"/>
              <a:gd name="connsiteY2" fmla="*/ 165977 h 2550692"/>
              <a:gd name="connsiteX3" fmla="*/ 0 w 8399022"/>
              <a:gd name="connsiteY3" fmla="*/ 0 h 2550692"/>
              <a:gd name="connsiteX4" fmla="*/ 82128 w 8399022"/>
              <a:gd name="connsiteY4" fmla="*/ 2550692 h 2550692"/>
              <a:gd name="connsiteX0" fmla="*/ 94869 w 8399022"/>
              <a:gd name="connsiteY0" fmla="*/ 2591523 h 2591523"/>
              <a:gd name="connsiteX1" fmla="*/ 8399022 w 8399022"/>
              <a:gd name="connsiteY1" fmla="*/ 1879725 h 2591523"/>
              <a:gd name="connsiteX2" fmla="*/ 8341521 w 8399022"/>
              <a:gd name="connsiteY2" fmla="*/ 165977 h 2591523"/>
              <a:gd name="connsiteX3" fmla="*/ 0 w 8399022"/>
              <a:gd name="connsiteY3" fmla="*/ 0 h 2591523"/>
              <a:gd name="connsiteX4" fmla="*/ 94869 w 8399022"/>
              <a:gd name="connsiteY4" fmla="*/ 2591523 h 2591523"/>
              <a:gd name="connsiteX0" fmla="*/ 94266 w 8398419"/>
              <a:gd name="connsiteY0" fmla="*/ 2570560 h 2570560"/>
              <a:gd name="connsiteX1" fmla="*/ 8398419 w 8398419"/>
              <a:gd name="connsiteY1" fmla="*/ 1858762 h 2570560"/>
              <a:gd name="connsiteX2" fmla="*/ 8340918 w 8398419"/>
              <a:gd name="connsiteY2" fmla="*/ 145014 h 2570560"/>
              <a:gd name="connsiteX3" fmla="*/ 0 w 8398419"/>
              <a:gd name="connsiteY3" fmla="*/ 0 h 2570560"/>
              <a:gd name="connsiteX4" fmla="*/ 94266 w 8398419"/>
              <a:gd name="connsiteY4" fmla="*/ 2570560 h 2570560"/>
              <a:gd name="connsiteX0" fmla="*/ 116732 w 8420885"/>
              <a:gd name="connsiteY0" fmla="*/ 2547392 h 2547392"/>
              <a:gd name="connsiteX1" fmla="*/ 8420885 w 8420885"/>
              <a:gd name="connsiteY1" fmla="*/ 1835594 h 2547392"/>
              <a:gd name="connsiteX2" fmla="*/ 8363384 w 8420885"/>
              <a:gd name="connsiteY2" fmla="*/ 121846 h 2547392"/>
              <a:gd name="connsiteX3" fmla="*/ -1 w 8420885"/>
              <a:gd name="connsiteY3" fmla="*/ -2 h 2547392"/>
              <a:gd name="connsiteX4" fmla="*/ 116732 w 8420885"/>
              <a:gd name="connsiteY4" fmla="*/ 2547392 h 2547392"/>
              <a:gd name="connsiteX0" fmla="*/ 116731 w 8420885"/>
              <a:gd name="connsiteY0" fmla="*/ 2547395 h 2547396"/>
              <a:gd name="connsiteX1" fmla="*/ 8420885 w 8420885"/>
              <a:gd name="connsiteY1" fmla="*/ 1835598 h 2547396"/>
              <a:gd name="connsiteX2" fmla="*/ 8363384 w 8420885"/>
              <a:gd name="connsiteY2" fmla="*/ 121850 h 2547396"/>
              <a:gd name="connsiteX3" fmla="*/ -1 w 8420885"/>
              <a:gd name="connsiteY3" fmla="*/ 2 h 2547396"/>
              <a:gd name="connsiteX4" fmla="*/ 116731 w 8420885"/>
              <a:gd name="connsiteY4" fmla="*/ 2547395 h 2547396"/>
              <a:gd name="connsiteX0" fmla="*/ 94265 w 8420885"/>
              <a:gd name="connsiteY0" fmla="*/ 2570555 h 2570556"/>
              <a:gd name="connsiteX1" fmla="*/ 8420885 w 8420885"/>
              <a:gd name="connsiteY1" fmla="*/ 1835594 h 2570556"/>
              <a:gd name="connsiteX2" fmla="*/ 8363384 w 8420885"/>
              <a:gd name="connsiteY2" fmla="*/ 121846 h 2570556"/>
              <a:gd name="connsiteX3" fmla="*/ -1 w 8420885"/>
              <a:gd name="connsiteY3" fmla="*/ -2 h 2570556"/>
              <a:gd name="connsiteX4" fmla="*/ 94265 w 8420885"/>
              <a:gd name="connsiteY4" fmla="*/ 2570555 h 2570556"/>
              <a:gd name="connsiteX0" fmla="*/ 94265 w 8412135"/>
              <a:gd name="connsiteY0" fmla="*/ 2570559 h 2570560"/>
              <a:gd name="connsiteX1" fmla="*/ 8412135 w 8412135"/>
              <a:gd name="connsiteY1" fmla="*/ 1821275 h 2570560"/>
              <a:gd name="connsiteX2" fmla="*/ 8363384 w 8412135"/>
              <a:gd name="connsiteY2" fmla="*/ 121850 h 2570560"/>
              <a:gd name="connsiteX3" fmla="*/ -1 w 8412135"/>
              <a:gd name="connsiteY3" fmla="*/ 2 h 2570560"/>
              <a:gd name="connsiteX4" fmla="*/ 94265 w 8412135"/>
              <a:gd name="connsiteY4" fmla="*/ 2570559 h 2570560"/>
              <a:gd name="connsiteX0" fmla="*/ 94265 w 8422952"/>
              <a:gd name="connsiteY0" fmla="*/ 2570556 h 2570557"/>
              <a:gd name="connsiteX1" fmla="*/ 8422953 w 8422952"/>
              <a:gd name="connsiteY1" fmla="*/ 2061010 h 2570557"/>
              <a:gd name="connsiteX2" fmla="*/ 8363384 w 8422952"/>
              <a:gd name="connsiteY2" fmla="*/ 121847 h 2570557"/>
              <a:gd name="connsiteX3" fmla="*/ -1 w 8422952"/>
              <a:gd name="connsiteY3" fmla="*/ -1 h 2570557"/>
              <a:gd name="connsiteX4" fmla="*/ 94265 w 8422952"/>
              <a:gd name="connsiteY4" fmla="*/ 2570556 h 2570557"/>
              <a:gd name="connsiteX0" fmla="*/ 0 w 8432040"/>
              <a:gd name="connsiteY0" fmla="*/ 1965799 h 2061011"/>
              <a:gd name="connsiteX1" fmla="*/ 8432041 w 8432040"/>
              <a:gd name="connsiteY1" fmla="*/ 2061010 h 2061011"/>
              <a:gd name="connsiteX2" fmla="*/ 8372472 w 8432040"/>
              <a:gd name="connsiteY2" fmla="*/ 121847 h 2061011"/>
              <a:gd name="connsiteX3" fmla="*/ 9087 w 8432040"/>
              <a:gd name="connsiteY3" fmla="*/ -1 h 2061011"/>
              <a:gd name="connsiteX4" fmla="*/ 0 w 8432040"/>
              <a:gd name="connsiteY4" fmla="*/ 1965799 h 2061011"/>
              <a:gd name="connsiteX0" fmla="*/ 0 w 8475828"/>
              <a:gd name="connsiteY0" fmla="*/ 1965799 h 2061011"/>
              <a:gd name="connsiteX1" fmla="*/ 8432041 w 8475828"/>
              <a:gd name="connsiteY1" fmla="*/ 2061010 h 2061011"/>
              <a:gd name="connsiteX2" fmla="*/ 8475828 w 8475828"/>
              <a:gd name="connsiteY2" fmla="*/ 66867 h 2061011"/>
              <a:gd name="connsiteX3" fmla="*/ 9087 w 8475828"/>
              <a:gd name="connsiteY3" fmla="*/ -1 h 2061011"/>
              <a:gd name="connsiteX4" fmla="*/ 0 w 8475828"/>
              <a:gd name="connsiteY4" fmla="*/ 1965799 h 2061011"/>
              <a:gd name="connsiteX0" fmla="*/ 0 w 8432040"/>
              <a:gd name="connsiteY0" fmla="*/ 1965799 h 2061011"/>
              <a:gd name="connsiteX1" fmla="*/ 8432041 w 8432040"/>
              <a:gd name="connsiteY1" fmla="*/ 2061010 h 2061011"/>
              <a:gd name="connsiteX2" fmla="*/ 8385411 w 8432040"/>
              <a:gd name="connsiteY2" fmla="*/ 110154 h 2061011"/>
              <a:gd name="connsiteX3" fmla="*/ 9087 w 8432040"/>
              <a:gd name="connsiteY3" fmla="*/ -1 h 2061011"/>
              <a:gd name="connsiteX4" fmla="*/ 0 w 8432040"/>
              <a:gd name="connsiteY4" fmla="*/ 1965799 h 2061011"/>
              <a:gd name="connsiteX0" fmla="*/ 0 w 8385411"/>
              <a:gd name="connsiteY0" fmla="*/ 1965799 h 2017724"/>
              <a:gd name="connsiteX1" fmla="*/ 8377789 w 8385411"/>
              <a:gd name="connsiteY1" fmla="*/ 2017724 h 2017724"/>
              <a:gd name="connsiteX2" fmla="*/ 8385411 w 8385411"/>
              <a:gd name="connsiteY2" fmla="*/ 110154 h 2017724"/>
              <a:gd name="connsiteX3" fmla="*/ 9087 w 8385411"/>
              <a:gd name="connsiteY3" fmla="*/ -1 h 2017724"/>
              <a:gd name="connsiteX4" fmla="*/ 0 w 8385411"/>
              <a:gd name="connsiteY4" fmla="*/ 1965799 h 2017724"/>
              <a:gd name="connsiteX0" fmla="*/ 0 w 8385411"/>
              <a:gd name="connsiteY0" fmla="*/ 1965799 h 2017724"/>
              <a:gd name="connsiteX1" fmla="*/ 8377789 w 8385411"/>
              <a:gd name="connsiteY1" fmla="*/ 2017724 h 2017724"/>
              <a:gd name="connsiteX2" fmla="*/ 8385411 w 8385411"/>
              <a:gd name="connsiteY2" fmla="*/ 110154 h 2017724"/>
              <a:gd name="connsiteX3" fmla="*/ 81418 w 8385411"/>
              <a:gd name="connsiteY3" fmla="*/ 0 h 2017724"/>
              <a:gd name="connsiteX4" fmla="*/ 0 w 8385411"/>
              <a:gd name="connsiteY4" fmla="*/ 1965799 h 2017724"/>
              <a:gd name="connsiteX0" fmla="*/ 0 w 8304037"/>
              <a:gd name="connsiteY0" fmla="*/ 1951369 h 2017724"/>
              <a:gd name="connsiteX1" fmla="*/ 8296415 w 8304037"/>
              <a:gd name="connsiteY1" fmla="*/ 2017724 h 2017724"/>
              <a:gd name="connsiteX2" fmla="*/ 8304037 w 8304037"/>
              <a:gd name="connsiteY2" fmla="*/ 110154 h 2017724"/>
              <a:gd name="connsiteX3" fmla="*/ 44 w 8304037"/>
              <a:gd name="connsiteY3" fmla="*/ 0 h 2017724"/>
              <a:gd name="connsiteX4" fmla="*/ 0 w 8304037"/>
              <a:gd name="connsiteY4" fmla="*/ 1951369 h 2017724"/>
              <a:gd name="connsiteX0" fmla="*/ 0 w 8322120"/>
              <a:gd name="connsiteY0" fmla="*/ 2009083 h 2017724"/>
              <a:gd name="connsiteX1" fmla="*/ 8314498 w 8322120"/>
              <a:gd name="connsiteY1" fmla="*/ 2017724 h 2017724"/>
              <a:gd name="connsiteX2" fmla="*/ 8322120 w 8322120"/>
              <a:gd name="connsiteY2" fmla="*/ 110154 h 2017724"/>
              <a:gd name="connsiteX3" fmla="*/ 18127 w 8322120"/>
              <a:gd name="connsiteY3" fmla="*/ 0 h 2017724"/>
              <a:gd name="connsiteX4" fmla="*/ 0 w 8322120"/>
              <a:gd name="connsiteY4" fmla="*/ 2009083 h 2017724"/>
              <a:gd name="connsiteX0" fmla="*/ 8998 w 8303993"/>
              <a:gd name="connsiteY0" fmla="*/ 1994656 h 2017724"/>
              <a:gd name="connsiteX1" fmla="*/ 8296371 w 8303993"/>
              <a:gd name="connsiteY1" fmla="*/ 2017724 h 2017724"/>
              <a:gd name="connsiteX2" fmla="*/ 8303993 w 8303993"/>
              <a:gd name="connsiteY2" fmla="*/ 110154 h 2017724"/>
              <a:gd name="connsiteX3" fmla="*/ 0 w 8303993"/>
              <a:gd name="connsiteY3" fmla="*/ 0 h 2017724"/>
              <a:gd name="connsiteX4" fmla="*/ 8998 w 8303993"/>
              <a:gd name="connsiteY4" fmla="*/ 1994656 h 2017724"/>
              <a:gd name="connsiteX0" fmla="*/ 8998 w 8303993"/>
              <a:gd name="connsiteY0" fmla="*/ 1994656 h 2017724"/>
              <a:gd name="connsiteX1" fmla="*/ 8296371 w 8303993"/>
              <a:gd name="connsiteY1" fmla="*/ 2017724 h 2017724"/>
              <a:gd name="connsiteX2" fmla="*/ 8303993 w 8303993"/>
              <a:gd name="connsiteY2" fmla="*/ 19909 h 2017724"/>
              <a:gd name="connsiteX3" fmla="*/ 0 w 8303993"/>
              <a:gd name="connsiteY3" fmla="*/ 0 h 2017724"/>
              <a:gd name="connsiteX4" fmla="*/ 8998 w 8303993"/>
              <a:gd name="connsiteY4" fmla="*/ 1994656 h 201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3993" h="2017724">
                <a:moveTo>
                  <a:pt x="8998" y="1994656"/>
                </a:moveTo>
                <a:lnTo>
                  <a:pt x="8296371" y="2017724"/>
                </a:lnTo>
                <a:cubicBezTo>
                  <a:pt x="8298912" y="1381867"/>
                  <a:pt x="8301452" y="655766"/>
                  <a:pt x="8303993" y="19909"/>
                </a:cubicBezTo>
                <a:lnTo>
                  <a:pt x="0" y="0"/>
                </a:lnTo>
                <a:cubicBezTo>
                  <a:pt x="-15" y="650456"/>
                  <a:pt x="9013" y="1344200"/>
                  <a:pt x="8998" y="1994656"/>
                </a:cubicBezTo>
                <a:close/>
              </a:path>
            </a:pathLst>
          </a:custGeom>
          <a:solidFill>
            <a:srgbClr val="31495B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pic>
        <p:nvPicPr>
          <p:cNvPr id="12" name="Picture 11" descr="A picture containing light, drawing, plate&#10;&#10;Description automatically generated">
            <a:extLst>
              <a:ext uri="{FF2B5EF4-FFF2-40B4-BE49-F238E27FC236}">
                <a16:creationId xmlns:a16="http://schemas.microsoft.com/office/drawing/2014/main" xmlns="" id="{614D8528-6272-7241-AFF7-4BF68E2B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52" y="2767728"/>
            <a:ext cx="1351494" cy="263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F11786-9961-C643-8BAC-0F84003B52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8537" y="2275006"/>
            <a:ext cx="1454685" cy="832518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87464" y="210098"/>
            <a:ext cx="3617844" cy="156965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KAL annoncetekst</a:t>
            </a:r>
          </a:p>
          <a:p>
            <a:r>
              <a:rPr lang="fi-FI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KAL annoncetekst</a:t>
            </a:r>
            <a:endParaRPr lang="da-DK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i-FI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KAL annoncetekst</a:t>
            </a:r>
            <a:endParaRPr lang="da-DK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i-FI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KAL </a:t>
            </a:r>
            <a:r>
              <a:rPr lang="fi-FI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annoncetekst</a:t>
            </a:r>
            <a:endParaRPr lang="da-DK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6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now, nature, sky&#10;&#10;Description automatically generated">
            <a:extLst>
              <a:ext uri="{FF2B5EF4-FFF2-40B4-BE49-F238E27FC236}">
                <a16:creationId xmlns:a16="http://schemas.microsoft.com/office/drawing/2014/main" xmlns="" id="{D4DD095F-D442-8F48-8A54-F2FEA5703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8" t="4429" r="37203" b="36898"/>
          <a:stretch/>
        </p:blipFill>
        <p:spPr>
          <a:xfrm>
            <a:off x="1" y="1"/>
            <a:ext cx="3808413" cy="3175001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F1DA1B39-7AEC-934E-AEFB-DED08696FF60}"/>
              </a:ext>
            </a:extLst>
          </p:cNvPr>
          <p:cNvSpPr/>
          <p:nvPr/>
        </p:nvSpPr>
        <p:spPr>
          <a:xfrm>
            <a:off x="0" y="2601439"/>
            <a:ext cx="3808413" cy="578605"/>
          </a:xfrm>
          <a:custGeom>
            <a:avLst/>
            <a:gdLst>
              <a:gd name="connsiteX0" fmla="*/ 0 w 9000007"/>
              <a:gd name="connsiteY0" fmla="*/ 16205064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0 w 9000007"/>
              <a:gd name="connsiteY4" fmla="*/ 16205064 h 16205063"/>
              <a:gd name="connsiteX0" fmla="*/ 351290 w 9000007"/>
              <a:gd name="connsiteY0" fmla="*/ 15889656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351290 w 9000007"/>
              <a:gd name="connsiteY4" fmla="*/ 15889656 h 16205063"/>
              <a:gd name="connsiteX0" fmla="*/ 351290 w 8886967"/>
              <a:gd name="connsiteY0" fmla="*/ 15889656 h 15889656"/>
              <a:gd name="connsiteX1" fmla="*/ 8886967 w 8886967"/>
              <a:gd name="connsiteY1" fmla="*/ 13662976 h 15889656"/>
              <a:gd name="connsiteX2" fmla="*/ 8704499 w 8886967"/>
              <a:gd name="connsiteY2" fmla="*/ 1 h 15889656"/>
              <a:gd name="connsiteX3" fmla="*/ 0 w 8886967"/>
              <a:gd name="connsiteY3" fmla="*/ 5059 h 15889656"/>
              <a:gd name="connsiteX4" fmla="*/ 351290 w 8886967"/>
              <a:gd name="connsiteY4" fmla="*/ 15889656 h 15889656"/>
              <a:gd name="connsiteX0" fmla="*/ 261187 w 8796864"/>
              <a:gd name="connsiteY0" fmla="*/ 15889656 h 15889656"/>
              <a:gd name="connsiteX1" fmla="*/ 8796864 w 8796864"/>
              <a:gd name="connsiteY1" fmla="*/ 13662976 h 15889656"/>
              <a:gd name="connsiteX2" fmla="*/ 8614396 w 8796864"/>
              <a:gd name="connsiteY2" fmla="*/ 1 h 15889656"/>
              <a:gd name="connsiteX3" fmla="*/ 0 w 8796864"/>
              <a:gd name="connsiteY3" fmla="*/ 29539 h 15889656"/>
              <a:gd name="connsiteX4" fmla="*/ 261187 w 8796864"/>
              <a:gd name="connsiteY4" fmla="*/ 15889656 h 15889656"/>
              <a:gd name="connsiteX0" fmla="*/ 325243 w 8796864"/>
              <a:gd name="connsiteY0" fmla="*/ 15731957 h 15731957"/>
              <a:gd name="connsiteX1" fmla="*/ 8796864 w 8796864"/>
              <a:gd name="connsiteY1" fmla="*/ 13662976 h 15731957"/>
              <a:gd name="connsiteX2" fmla="*/ 8614396 w 8796864"/>
              <a:gd name="connsiteY2" fmla="*/ 1 h 15731957"/>
              <a:gd name="connsiteX3" fmla="*/ 0 w 8796864"/>
              <a:gd name="connsiteY3" fmla="*/ 29539 h 15731957"/>
              <a:gd name="connsiteX4" fmla="*/ 325243 w 8796864"/>
              <a:gd name="connsiteY4" fmla="*/ 15731957 h 15731957"/>
              <a:gd name="connsiteX0" fmla="*/ 325243 w 8893863"/>
              <a:gd name="connsiteY0" fmla="*/ 15731957 h 15731957"/>
              <a:gd name="connsiteX1" fmla="*/ 8893863 w 8893863"/>
              <a:gd name="connsiteY1" fmla="*/ 14778848 h 15731957"/>
              <a:gd name="connsiteX2" fmla="*/ 8614396 w 8893863"/>
              <a:gd name="connsiteY2" fmla="*/ 1 h 15731957"/>
              <a:gd name="connsiteX3" fmla="*/ 0 w 8893863"/>
              <a:gd name="connsiteY3" fmla="*/ 29539 h 15731957"/>
              <a:gd name="connsiteX4" fmla="*/ 325243 w 8893863"/>
              <a:gd name="connsiteY4" fmla="*/ 15731957 h 15731957"/>
              <a:gd name="connsiteX0" fmla="*/ 325243 w 8893863"/>
              <a:gd name="connsiteY0" fmla="*/ 15702419 h 15702419"/>
              <a:gd name="connsiteX1" fmla="*/ 8893863 w 8893863"/>
              <a:gd name="connsiteY1" fmla="*/ 14749310 h 15702419"/>
              <a:gd name="connsiteX2" fmla="*/ 8600162 w 8893863"/>
              <a:gd name="connsiteY2" fmla="*/ 5504 h 15702419"/>
              <a:gd name="connsiteX3" fmla="*/ 0 w 8893863"/>
              <a:gd name="connsiteY3" fmla="*/ 1 h 15702419"/>
              <a:gd name="connsiteX4" fmla="*/ 325243 w 8893863"/>
              <a:gd name="connsiteY4" fmla="*/ 15702419 h 15702419"/>
              <a:gd name="connsiteX0" fmla="*/ 157175 w 8893863"/>
              <a:gd name="connsiteY0" fmla="*/ 7300466 h 14749310"/>
              <a:gd name="connsiteX1" fmla="*/ 8893863 w 8893863"/>
              <a:gd name="connsiteY1" fmla="*/ 14749310 h 14749310"/>
              <a:gd name="connsiteX2" fmla="*/ 8600162 w 8893863"/>
              <a:gd name="connsiteY2" fmla="*/ 5504 h 14749310"/>
              <a:gd name="connsiteX3" fmla="*/ 0 w 8893863"/>
              <a:gd name="connsiteY3" fmla="*/ 1 h 14749310"/>
              <a:gd name="connsiteX4" fmla="*/ 157175 w 8893863"/>
              <a:gd name="connsiteY4" fmla="*/ 7300466 h 14749310"/>
              <a:gd name="connsiteX0" fmla="*/ 157175 w 8744580"/>
              <a:gd name="connsiteY0" fmla="*/ 7300466 h 7300466"/>
              <a:gd name="connsiteX1" fmla="*/ 8744580 w 8744580"/>
              <a:gd name="connsiteY1" fmla="*/ 6532163 h 7300466"/>
              <a:gd name="connsiteX2" fmla="*/ 8600162 w 8744580"/>
              <a:gd name="connsiteY2" fmla="*/ 5504 h 7300466"/>
              <a:gd name="connsiteX3" fmla="*/ 0 w 8744580"/>
              <a:gd name="connsiteY3" fmla="*/ 1 h 7300466"/>
              <a:gd name="connsiteX4" fmla="*/ 157175 w 8744580"/>
              <a:gd name="connsiteY4" fmla="*/ 7300466 h 7300466"/>
              <a:gd name="connsiteX0" fmla="*/ 157175 w 8600162"/>
              <a:gd name="connsiteY0" fmla="*/ 7300466 h 7300466"/>
              <a:gd name="connsiteX1" fmla="*/ 8503228 w 8600162"/>
              <a:gd name="connsiteY1" fmla="*/ 3518302 h 7300466"/>
              <a:gd name="connsiteX2" fmla="*/ 8600162 w 8600162"/>
              <a:gd name="connsiteY2" fmla="*/ 5504 h 7300466"/>
              <a:gd name="connsiteX3" fmla="*/ 0 w 8600162"/>
              <a:gd name="connsiteY3" fmla="*/ 1 h 7300466"/>
              <a:gd name="connsiteX4" fmla="*/ 157175 w 8600162"/>
              <a:gd name="connsiteY4" fmla="*/ 7300466 h 7300466"/>
              <a:gd name="connsiteX0" fmla="*/ 157175 w 8626893"/>
              <a:gd name="connsiteY0" fmla="*/ 7300466 h 7300466"/>
              <a:gd name="connsiteX1" fmla="*/ 8626893 w 8626893"/>
              <a:gd name="connsiteY1" fmla="*/ 2911701 h 7300466"/>
              <a:gd name="connsiteX2" fmla="*/ 8600162 w 8626893"/>
              <a:gd name="connsiteY2" fmla="*/ 5504 h 7300466"/>
              <a:gd name="connsiteX3" fmla="*/ 0 w 8626893"/>
              <a:gd name="connsiteY3" fmla="*/ 1 h 7300466"/>
              <a:gd name="connsiteX4" fmla="*/ 157175 w 8626893"/>
              <a:gd name="connsiteY4" fmla="*/ 7300466 h 7300466"/>
              <a:gd name="connsiteX0" fmla="*/ 83984 w 8626893"/>
              <a:gd name="connsiteY0" fmla="*/ 3641554 h 3641554"/>
              <a:gd name="connsiteX1" fmla="*/ 8626893 w 8626893"/>
              <a:gd name="connsiteY1" fmla="*/ 2911701 h 3641554"/>
              <a:gd name="connsiteX2" fmla="*/ 8600162 w 8626893"/>
              <a:gd name="connsiteY2" fmla="*/ 5504 h 3641554"/>
              <a:gd name="connsiteX3" fmla="*/ 0 w 8626893"/>
              <a:gd name="connsiteY3" fmla="*/ 1 h 3641554"/>
              <a:gd name="connsiteX4" fmla="*/ 83984 w 8626893"/>
              <a:gd name="connsiteY4" fmla="*/ 3641554 h 3641554"/>
              <a:gd name="connsiteX0" fmla="*/ 0 w 8542909"/>
              <a:gd name="connsiteY0" fmla="*/ 3636050 h 3636050"/>
              <a:gd name="connsiteX1" fmla="*/ 8542909 w 8542909"/>
              <a:gd name="connsiteY1" fmla="*/ 2906197 h 3636050"/>
              <a:gd name="connsiteX2" fmla="*/ 8516178 w 8542909"/>
              <a:gd name="connsiteY2" fmla="*/ 0 h 3636050"/>
              <a:gd name="connsiteX3" fmla="*/ 6705 w 8542909"/>
              <a:gd name="connsiteY3" fmla="*/ 2287 h 3636050"/>
              <a:gd name="connsiteX4" fmla="*/ 0 w 8542909"/>
              <a:gd name="connsiteY4" fmla="*/ 3636050 h 3636050"/>
              <a:gd name="connsiteX0" fmla="*/ 102770 w 8536204"/>
              <a:gd name="connsiteY0" fmla="*/ 3828649 h 3828649"/>
              <a:gd name="connsiteX1" fmla="*/ 8536204 w 8536204"/>
              <a:gd name="connsiteY1" fmla="*/ 2906197 h 3828649"/>
              <a:gd name="connsiteX2" fmla="*/ 8509473 w 8536204"/>
              <a:gd name="connsiteY2" fmla="*/ 0 h 3828649"/>
              <a:gd name="connsiteX3" fmla="*/ 0 w 8536204"/>
              <a:gd name="connsiteY3" fmla="*/ 2287 h 3828649"/>
              <a:gd name="connsiteX4" fmla="*/ 102770 w 8536204"/>
              <a:gd name="connsiteY4" fmla="*/ 3828649 h 3828649"/>
              <a:gd name="connsiteX0" fmla="*/ 65125 w 8498559"/>
              <a:gd name="connsiteY0" fmla="*/ 3830173 h 3830173"/>
              <a:gd name="connsiteX1" fmla="*/ 8498559 w 8498559"/>
              <a:gd name="connsiteY1" fmla="*/ 2907721 h 3830173"/>
              <a:gd name="connsiteX2" fmla="*/ 8471828 w 8498559"/>
              <a:gd name="connsiteY2" fmla="*/ 1524 h 3830173"/>
              <a:gd name="connsiteX3" fmla="*/ 0 w 8498559"/>
              <a:gd name="connsiteY3" fmla="*/ 0 h 3830173"/>
              <a:gd name="connsiteX4" fmla="*/ 65125 w 8498559"/>
              <a:gd name="connsiteY4" fmla="*/ 3830173 h 3830173"/>
              <a:gd name="connsiteX0" fmla="*/ 65125 w 8498559"/>
              <a:gd name="connsiteY0" fmla="*/ 3830173 h 3830173"/>
              <a:gd name="connsiteX1" fmla="*/ 8498559 w 8498559"/>
              <a:gd name="connsiteY1" fmla="*/ 2907721 h 3830173"/>
              <a:gd name="connsiteX2" fmla="*/ 8441711 w 8498559"/>
              <a:gd name="connsiteY2" fmla="*/ 4573 h 3830173"/>
              <a:gd name="connsiteX3" fmla="*/ 0 w 8498559"/>
              <a:gd name="connsiteY3" fmla="*/ 0 h 3830173"/>
              <a:gd name="connsiteX4" fmla="*/ 65125 w 8498559"/>
              <a:gd name="connsiteY4" fmla="*/ 3830173 h 3830173"/>
              <a:gd name="connsiteX0" fmla="*/ 65125 w 8496165"/>
              <a:gd name="connsiteY0" fmla="*/ 3830173 h 3830173"/>
              <a:gd name="connsiteX1" fmla="*/ 8496165 w 8496165"/>
              <a:gd name="connsiteY1" fmla="*/ 2942783 h 3830173"/>
              <a:gd name="connsiteX2" fmla="*/ 8441711 w 8496165"/>
              <a:gd name="connsiteY2" fmla="*/ 4573 h 3830173"/>
              <a:gd name="connsiteX3" fmla="*/ 0 w 8496165"/>
              <a:gd name="connsiteY3" fmla="*/ 0 h 3830173"/>
              <a:gd name="connsiteX4" fmla="*/ 65125 w 8496165"/>
              <a:gd name="connsiteY4" fmla="*/ 3830173 h 3830173"/>
              <a:gd name="connsiteX0" fmla="*/ 74112 w 8505152"/>
              <a:gd name="connsiteY0" fmla="*/ 3825600 h 3825600"/>
              <a:gd name="connsiteX1" fmla="*/ 8505152 w 8505152"/>
              <a:gd name="connsiteY1" fmla="*/ 2938210 h 3825600"/>
              <a:gd name="connsiteX2" fmla="*/ 8450698 w 8505152"/>
              <a:gd name="connsiteY2" fmla="*/ 0 h 3825600"/>
              <a:gd name="connsiteX3" fmla="*/ 0 w 8505152"/>
              <a:gd name="connsiteY3" fmla="*/ 10264 h 3825600"/>
              <a:gd name="connsiteX4" fmla="*/ 74112 w 8505152"/>
              <a:gd name="connsiteY4" fmla="*/ 3825600 h 3825600"/>
              <a:gd name="connsiteX0" fmla="*/ 30320 w 8505152"/>
              <a:gd name="connsiteY0" fmla="*/ 1425195 h 2938211"/>
              <a:gd name="connsiteX1" fmla="*/ 8505152 w 8505152"/>
              <a:gd name="connsiteY1" fmla="*/ 2938210 h 2938211"/>
              <a:gd name="connsiteX2" fmla="*/ 8450698 w 8505152"/>
              <a:gd name="connsiteY2" fmla="*/ 0 h 2938211"/>
              <a:gd name="connsiteX3" fmla="*/ 0 w 8505152"/>
              <a:gd name="connsiteY3" fmla="*/ 10264 h 2938211"/>
              <a:gd name="connsiteX4" fmla="*/ 30320 w 8505152"/>
              <a:gd name="connsiteY4" fmla="*/ 1425195 h 2938211"/>
              <a:gd name="connsiteX0" fmla="*/ 64285 w 8505152"/>
              <a:gd name="connsiteY0" fmla="*/ 3123202 h 3123202"/>
              <a:gd name="connsiteX1" fmla="*/ 8505152 w 8505152"/>
              <a:gd name="connsiteY1" fmla="*/ 2938210 h 3123202"/>
              <a:gd name="connsiteX2" fmla="*/ 8450698 w 8505152"/>
              <a:gd name="connsiteY2" fmla="*/ 0 h 3123202"/>
              <a:gd name="connsiteX3" fmla="*/ 0 w 8505152"/>
              <a:gd name="connsiteY3" fmla="*/ 10264 h 3123202"/>
              <a:gd name="connsiteX4" fmla="*/ 64285 w 8505152"/>
              <a:gd name="connsiteY4" fmla="*/ 3123202 h 3123202"/>
              <a:gd name="connsiteX0" fmla="*/ 64285 w 8475573"/>
              <a:gd name="connsiteY0" fmla="*/ 3123202 h 3123202"/>
              <a:gd name="connsiteX1" fmla="*/ 8475573 w 8475573"/>
              <a:gd name="connsiteY1" fmla="*/ 2304351 h 3123202"/>
              <a:gd name="connsiteX2" fmla="*/ 8450698 w 8475573"/>
              <a:gd name="connsiteY2" fmla="*/ 0 h 3123202"/>
              <a:gd name="connsiteX3" fmla="*/ 0 w 8475573"/>
              <a:gd name="connsiteY3" fmla="*/ 10264 h 3123202"/>
              <a:gd name="connsiteX4" fmla="*/ 64285 w 8475573"/>
              <a:gd name="connsiteY4" fmla="*/ 3123202 h 3123202"/>
              <a:gd name="connsiteX0" fmla="*/ 64285 w 8504708"/>
              <a:gd name="connsiteY0" fmla="*/ 3123202 h 3123202"/>
              <a:gd name="connsiteX1" fmla="*/ 8504708 w 8504708"/>
              <a:gd name="connsiteY1" fmla="*/ 2282390 h 3123202"/>
              <a:gd name="connsiteX2" fmla="*/ 8450698 w 8504708"/>
              <a:gd name="connsiteY2" fmla="*/ 0 h 3123202"/>
              <a:gd name="connsiteX3" fmla="*/ 0 w 8504708"/>
              <a:gd name="connsiteY3" fmla="*/ 10264 h 3123202"/>
              <a:gd name="connsiteX4" fmla="*/ 64285 w 8504708"/>
              <a:gd name="connsiteY4" fmla="*/ 3123202 h 3123202"/>
              <a:gd name="connsiteX0" fmla="*/ 46420 w 8504708"/>
              <a:gd name="connsiteY0" fmla="*/ 1846116 h 2282390"/>
              <a:gd name="connsiteX1" fmla="*/ 8504708 w 8504708"/>
              <a:gd name="connsiteY1" fmla="*/ 2282390 h 2282390"/>
              <a:gd name="connsiteX2" fmla="*/ 8450698 w 8504708"/>
              <a:gd name="connsiteY2" fmla="*/ 0 h 2282390"/>
              <a:gd name="connsiteX3" fmla="*/ 0 w 8504708"/>
              <a:gd name="connsiteY3" fmla="*/ 10264 h 2282390"/>
              <a:gd name="connsiteX4" fmla="*/ 46420 w 8504708"/>
              <a:gd name="connsiteY4" fmla="*/ 1846116 h 2282390"/>
              <a:gd name="connsiteX0" fmla="*/ 47896 w 8504708"/>
              <a:gd name="connsiteY0" fmla="*/ 2303948 h 2303948"/>
              <a:gd name="connsiteX1" fmla="*/ 8504708 w 8504708"/>
              <a:gd name="connsiteY1" fmla="*/ 2282390 h 2303948"/>
              <a:gd name="connsiteX2" fmla="*/ 8450698 w 8504708"/>
              <a:gd name="connsiteY2" fmla="*/ 0 h 2303948"/>
              <a:gd name="connsiteX3" fmla="*/ 0 w 8504708"/>
              <a:gd name="connsiteY3" fmla="*/ 10264 h 2303948"/>
              <a:gd name="connsiteX4" fmla="*/ 47896 w 8504708"/>
              <a:gd name="connsiteY4" fmla="*/ 2303948 h 2303948"/>
              <a:gd name="connsiteX0" fmla="*/ 47896 w 8468196"/>
              <a:gd name="connsiteY0" fmla="*/ 2303948 h 2303948"/>
              <a:gd name="connsiteX1" fmla="*/ 8468196 w 8468196"/>
              <a:gd name="connsiteY1" fmla="*/ 1033118 h 2303948"/>
              <a:gd name="connsiteX2" fmla="*/ 8450698 w 8468196"/>
              <a:gd name="connsiteY2" fmla="*/ 0 h 2303948"/>
              <a:gd name="connsiteX3" fmla="*/ 0 w 8468196"/>
              <a:gd name="connsiteY3" fmla="*/ 10264 h 2303948"/>
              <a:gd name="connsiteX4" fmla="*/ 47896 w 8468196"/>
              <a:gd name="connsiteY4" fmla="*/ 2303948 h 2303948"/>
              <a:gd name="connsiteX0" fmla="*/ 47896 w 8476650"/>
              <a:gd name="connsiteY0" fmla="*/ 2303948 h 2303948"/>
              <a:gd name="connsiteX1" fmla="*/ 8476650 w 8476650"/>
              <a:gd name="connsiteY1" fmla="*/ 1455680 h 2303948"/>
              <a:gd name="connsiteX2" fmla="*/ 8450698 w 8476650"/>
              <a:gd name="connsiteY2" fmla="*/ 0 h 2303948"/>
              <a:gd name="connsiteX3" fmla="*/ 0 w 8476650"/>
              <a:gd name="connsiteY3" fmla="*/ 10264 h 2303948"/>
              <a:gd name="connsiteX4" fmla="*/ 47896 w 8476650"/>
              <a:gd name="connsiteY4" fmla="*/ 2303948 h 2303948"/>
              <a:gd name="connsiteX0" fmla="*/ 47896 w 8476650"/>
              <a:gd name="connsiteY0" fmla="*/ 2677337 h 2677337"/>
              <a:gd name="connsiteX1" fmla="*/ 8476650 w 8476650"/>
              <a:gd name="connsiteY1" fmla="*/ 1829069 h 2677337"/>
              <a:gd name="connsiteX2" fmla="*/ 8443229 w 8476650"/>
              <a:gd name="connsiteY2" fmla="*/ 0 h 2677337"/>
              <a:gd name="connsiteX3" fmla="*/ 0 w 8476650"/>
              <a:gd name="connsiteY3" fmla="*/ 383653 h 2677337"/>
              <a:gd name="connsiteX4" fmla="*/ 47896 w 8476650"/>
              <a:gd name="connsiteY4" fmla="*/ 2677337 h 2677337"/>
              <a:gd name="connsiteX0" fmla="*/ 47896 w 8476650"/>
              <a:gd name="connsiteY0" fmla="*/ 2630173 h 2630173"/>
              <a:gd name="connsiteX1" fmla="*/ 8476650 w 8476650"/>
              <a:gd name="connsiteY1" fmla="*/ 1781905 h 2630173"/>
              <a:gd name="connsiteX2" fmla="*/ 8389258 w 8476650"/>
              <a:gd name="connsiteY2" fmla="*/ 1 h 2630173"/>
              <a:gd name="connsiteX3" fmla="*/ 0 w 8476650"/>
              <a:gd name="connsiteY3" fmla="*/ 336489 h 2630173"/>
              <a:gd name="connsiteX4" fmla="*/ 47896 w 8476650"/>
              <a:gd name="connsiteY4" fmla="*/ 2630173 h 2630173"/>
              <a:gd name="connsiteX0" fmla="*/ 47896 w 8389257"/>
              <a:gd name="connsiteY0" fmla="*/ 2630173 h 2630173"/>
              <a:gd name="connsiteX1" fmla="*/ 8345907 w 8389257"/>
              <a:gd name="connsiteY1" fmla="*/ 1478540 h 2630173"/>
              <a:gd name="connsiteX2" fmla="*/ 8389258 w 8389257"/>
              <a:gd name="connsiteY2" fmla="*/ 1 h 2630173"/>
              <a:gd name="connsiteX3" fmla="*/ 0 w 8389257"/>
              <a:gd name="connsiteY3" fmla="*/ 336489 h 2630173"/>
              <a:gd name="connsiteX4" fmla="*/ 47896 w 8389257"/>
              <a:gd name="connsiteY4" fmla="*/ 2630173 h 2630173"/>
              <a:gd name="connsiteX0" fmla="*/ 47896 w 8446514"/>
              <a:gd name="connsiteY0" fmla="*/ 2630173 h 2630173"/>
              <a:gd name="connsiteX1" fmla="*/ 8446515 w 8446514"/>
              <a:gd name="connsiteY1" fmla="*/ 1712989 h 2630173"/>
              <a:gd name="connsiteX2" fmla="*/ 8389258 w 8446514"/>
              <a:gd name="connsiteY2" fmla="*/ 1 h 2630173"/>
              <a:gd name="connsiteX3" fmla="*/ 0 w 8446514"/>
              <a:gd name="connsiteY3" fmla="*/ 336489 h 2630173"/>
              <a:gd name="connsiteX4" fmla="*/ 47896 w 8446514"/>
              <a:gd name="connsiteY4" fmla="*/ 2630173 h 2630173"/>
              <a:gd name="connsiteX0" fmla="*/ 37729 w 8446514"/>
              <a:gd name="connsiteY0" fmla="*/ 2331345 h 2331344"/>
              <a:gd name="connsiteX1" fmla="*/ 8446515 w 8446514"/>
              <a:gd name="connsiteY1" fmla="*/ 1712989 h 2331344"/>
              <a:gd name="connsiteX2" fmla="*/ 8389258 w 8446514"/>
              <a:gd name="connsiteY2" fmla="*/ 1 h 2331344"/>
              <a:gd name="connsiteX3" fmla="*/ 0 w 8446514"/>
              <a:gd name="connsiteY3" fmla="*/ 336489 h 2331344"/>
              <a:gd name="connsiteX4" fmla="*/ 37729 w 8446514"/>
              <a:gd name="connsiteY4" fmla="*/ 2331345 h 2331344"/>
              <a:gd name="connsiteX0" fmla="*/ 152456 w 8446514"/>
              <a:gd name="connsiteY0" fmla="*/ 2436235 h 2436235"/>
              <a:gd name="connsiteX1" fmla="*/ 8446515 w 8446514"/>
              <a:gd name="connsiteY1" fmla="*/ 1712989 h 2436235"/>
              <a:gd name="connsiteX2" fmla="*/ 8389258 w 8446514"/>
              <a:gd name="connsiteY2" fmla="*/ 1 h 2436235"/>
              <a:gd name="connsiteX3" fmla="*/ 0 w 8446514"/>
              <a:gd name="connsiteY3" fmla="*/ 336489 h 2436235"/>
              <a:gd name="connsiteX4" fmla="*/ 152456 w 8446514"/>
              <a:gd name="connsiteY4" fmla="*/ 2436235 h 2436235"/>
              <a:gd name="connsiteX0" fmla="*/ 114054 w 8408112"/>
              <a:gd name="connsiteY0" fmla="*/ 2436235 h 2436235"/>
              <a:gd name="connsiteX1" fmla="*/ 8408113 w 8408112"/>
              <a:gd name="connsiteY1" fmla="*/ 1712989 h 2436235"/>
              <a:gd name="connsiteX2" fmla="*/ 8350856 w 8408112"/>
              <a:gd name="connsiteY2" fmla="*/ 1 h 2436235"/>
              <a:gd name="connsiteX3" fmla="*/ -1 w 8408112"/>
              <a:gd name="connsiteY3" fmla="*/ 376192 h 2436235"/>
              <a:gd name="connsiteX4" fmla="*/ 114054 w 8408112"/>
              <a:gd name="connsiteY4" fmla="*/ 2436235 h 2436235"/>
              <a:gd name="connsiteX0" fmla="*/ 78069 w 8408112"/>
              <a:gd name="connsiteY0" fmla="*/ 2467681 h 2467680"/>
              <a:gd name="connsiteX1" fmla="*/ 8408113 w 8408112"/>
              <a:gd name="connsiteY1" fmla="*/ 1712989 h 2467680"/>
              <a:gd name="connsiteX2" fmla="*/ 8350856 w 8408112"/>
              <a:gd name="connsiteY2" fmla="*/ 1 h 2467680"/>
              <a:gd name="connsiteX3" fmla="*/ -1 w 8408112"/>
              <a:gd name="connsiteY3" fmla="*/ 376192 h 2467680"/>
              <a:gd name="connsiteX4" fmla="*/ 78069 w 8408112"/>
              <a:gd name="connsiteY4" fmla="*/ 2467681 h 2467680"/>
              <a:gd name="connsiteX0" fmla="*/ 75649 w 8408112"/>
              <a:gd name="connsiteY0" fmla="*/ 2396529 h 2396530"/>
              <a:gd name="connsiteX1" fmla="*/ 8408113 w 8408112"/>
              <a:gd name="connsiteY1" fmla="*/ 1712989 h 2396530"/>
              <a:gd name="connsiteX2" fmla="*/ 8350856 w 8408112"/>
              <a:gd name="connsiteY2" fmla="*/ 1 h 2396530"/>
              <a:gd name="connsiteX3" fmla="*/ -1 w 8408112"/>
              <a:gd name="connsiteY3" fmla="*/ 376192 h 2396530"/>
              <a:gd name="connsiteX4" fmla="*/ 75649 w 8408112"/>
              <a:gd name="connsiteY4" fmla="*/ 2396529 h 2396530"/>
              <a:gd name="connsiteX0" fmla="*/ 82578 w 8408112"/>
              <a:gd name="connsiteY0" fmla="*/ 2395972 h 2395971"/>
              <a:gd name="connsiteX1" fmla="*/ 8408113 w 8408112"/>
              <a:gd name="connsiteY1" fmla="*/ 1712989 h 2395971"/>
              <a:gd name="connsiteX2" fmla="*/ 8350856 w 8408112"/>
              <a:gd name="connsiteY2" fmla="*/ 1 h 2395971"/>
              <a:gd name="connsiteX3" fmla="*/ -1 w 8408112"/>
              <a:gd name="connsiteY3" fmla="*/ 376192 h 2395971"/>
              <a:gd name="connsiteX4" fmla="*/ 82578 w 8408112"/>
              <a:gd name="connsiteY4" fmla="*/ 2395972 h 2395971"/>
              <a:gd name="connsiteX0" fmla="*/ 74923 w 8400457"/>
              <a:gd name="connsiteY0" fmla="*/ 2395972 h 2395971"/>
              <a:gd name="connsiteX1" fmla="*/ 8400458 w 8400457"/>
              <a:gd name="connsiteY1" fmla="*/ 1712989 h 2395971"/>
              <a:gd name="connsiteX2" fmla="*/ 8343201 w 8400457"/>
              <a:gd name="connsiteY2" fmla="*/ 1 h 2395971"/>
              <a:gd name="connsiteX3" fmla="*/ -1 w 8400457"/>
              <a:gd name="connsiteY3" fmla="*/ 396977 h 2395971"/>
              <a:gd name="connsiteX4" fmla="*/ 74923 w 8400457"/>
              <a:gd name="connsiteY4" fmla="*/ 2395972 h 2395971"/>
              <a:gd name="connsiteX0" fmla="*/ 74921 w 8400457"/>
              <a:gd name="connsiteY0" fmla="*/ 2395971 h 2395971"/>
              <a:gd name="connsiteX1" fmla="*/ 8400458 w 8400457"/>
              <a:gd name="connsiteY1" fmla="*/ 1712989 h 2395971"/>
              <a:gd name="connsiteX2" fmla="*/ 8343201 w 8400457"/>
              <a:gd name="connsiteY2" fmla="*/ 1 h 2395971"/>
              <a:gd name="connsiteX3" fmla="*/ -1 w 8400457"/>
              <a:gd name="connsiteY3" fmla="*/ 396977 h 2395971"/>
              <a:gd name="connsiteX4" fmla="*/ 74921 w 8400457"/>
              <a:gd name="connsiteY4" fmla="*/ 2395971 h 2395971"/>
              <a:gd name="connsiteX0" fmla="*/ 74921 w 8400457"/>
              <a:gd name="connsiteY0" fmla="*/ 2383621 h 2383621"/>
              <a:gd name="connsiteX1" fmla="*/ 8400458 w 8400457"/>
              <a:gd name="connsiteY1" fmla="*/ 1700639 h 2383621"/>
              <a:gd name="connsiteX2" fmla="*/ 8322779 w 8400457"/>
              <a:gd name="connsiteY2" fmla="*/ 0 h 2383621"/>
              <a:gd name="connsiteX3" fmla="*/ -1 w 8400457"/>
              <a:gd name="connsiteY3" fmla="*/ 384627 h 2383621"/>
              <a:gd name="connsiteX4" fmla="*/ 74921 w 8400457"/>
              <a:gd name="connsiteY4" fmla="*/ 2383621 h 2383621"/>
              <a:gd name="connsiteX0" fmla="*/ 74921 w 8373835"/>
              <a:gd name="connsiteY0" fmla="*/ 2383621 h 2383621"/>
              <a:gd name="connsiteX1" fmla="*/ 8373835 w 8373835"/>
              <a:gd name="connsiteY1" fmla="*/ 1734895 h 2383621"/>
              <a:gd name="connsiteX2" fmla="*/ 8322779 w 8373835"/>
              <a:gd name="connsiteY2" fmla="*/ 0 h 2383621"/>
              <a:gd name="connsiteX3" fmla="*/ -1 w 8373835"/>
              <a:gd name="connsiteY3" fmla="*/ 384627 h 2383621"/>
              <a:gd name="connsiteX4" fmla="*/ 74921 w 8373835"/>
              <a:gd name="connsiteY4" fmla="*/ 2383621 h 2383621"/>
              <a:gd name="connsiteX0" fmla="*/ 74921 w 8381490"/>
              <a:gd name="connsiteY0" fmla="*/ 2383621 h 2383621"/>
              <a:gd name="connsiteX1" fmla="*/ 8381490 w 8381490"/>
              <a:gd name="connsiteY1" fmla="*/ 1755681 h 2383621"/>
              <a:gd name="connsiteX2" fmla="*/ 8322779 w 8381490"/>
              <a:gd name="connsiteY2" fmla="*/ 0 h 2383621"/>
              <a:gd name="connsiteX3" fmla="*/ -1 w 8381490"/>
              <a:gd name="connsiteY3" fmla="*/ 384627 h 2383621"/>
              <a:gd name="connsiteX4" fmla="*/ 74921 w 8381490"/>
              <a:gd name="connsiteY4" fmla="*/ 2383621 h 2383621"/>
              <a:gd name="connsiteX0" fmla="*/ 82128 w 8388697"/>
              <a:gd name="connsiteY0" fmla="*/ 2550692 h 2550692"/>
              <a:gd name="connsiteX1" fmla="*/ 8388697 w 8388697"/>
              <a:gd name="connsiteY1" fmla="*/ 1922752 h 2550692"/>
              <a:gd name="connsiteX2" fmla="*/ 8329986 w 8388697"/>
              <a:gd name="connsiteY2" fmla="*/ 167071 h 2550692"/>
              <a:gd name="connsiteX3" fmla="*/ 0 w 8388697"/>
              <a:gd name="connsiteY3" fmla="*/ 0 h 2550692"/>
              <a:gd name="connsiteX4" fmla="*/ 82128 w 8388697"/>
              <a:gd name="connsiteY4" fmla="*/ 2550692 h 2550692"/>
              <a:gd name="connsiteX0" fmla="*/ 82128 w 8399022"/>
              <a:gd name="connsiteY0" fmla="*/ 2550692 h 2550692"/>
              <a:gd name="connsiteX1" fmla="*/ 8399022 w 8399022"/>
              <a:gd name="connsiteY1" fmla="*/ 1879725 h 2550692"/>
              <a:gd name="connsiteX2" fmla="*/ 8329986 w 8399022"/>
              <a:gd name="connsiteY2" fmla="*/ 167071 h 2550692"/>
              <a:gd name="connsiteX3" fmla="*/ 0 w 8399022"/>
              <a:gd name="connsiteY3" fmla="*/ 0 h 2550692"/>
              <a:gd name="connsiteX4" fmla="*/ 82128 w 8399022"/>
              <a:gd name="connsiteY4" fmla="*/ 2550692 h 2550692"/>
              <a:gd name="connsiteX0" fmla="*/ 82128 w 8399022"/>
              <a:gd name="connsiteY0" fmla="*/ 2550692 h 2550692"/>
              <a:gd name="connsiteX1" fmla="*/ 8399022 w 8399022"/>
              <a:gd name="connsiteY1" fmla="*/ 1879725 h 2550692"/>
              <a:gd name="connsiteX2" fmla="*/ 8341521 w 8399022"/>
              <a:gd name="connsiteY2" fmla="*/ 165977 h 2550692"/>
              <a:gd name="connsiteX3" fmla="*/ 0 w 8399022"/>
              <a:gd name="connsiteY3" fmla="*/ 0 h 2550692"/>
              <a:gd name="connsiteX4" fmla="*/ 82128 w 8399022"/>
              <a:gd name="connsiteY4" fmla="*/ 2550692 h 2550692"/>
              <a:gd name="connsiteX0" fmla="*/ 94869 w 8399022"/>
              <a:gd name="connsiteY0" fmla="*/ 2591523 h 2591523"/>
              <a:gd name="connsiteX1" fmla="*/ 8399022 w 8399022"/>
              <a:gd name="connsiteY1" fmla="*/ 1879725 h 2591523"/>
              <a:gd name="connsiteX2" fmla="*/ 8341521 w 8399022"/>
              <a:gd name="connsiteY2" fmla="*/ 165977 h 2591523"/>
              <a:gd name="connsiteX3" fmla="*/ 0 w 8399022"/>
              <a:gd name="connsiteY3" fmla="*/ 0 h 2591523"/>
              <a:gd name="connsiteX4" fmla="*/ 94869 w 8399022"/>
              <a:gd name="connsiteY4" fmla="*/ 2591523 h 2591523"/>
              <a:gd name="connsiteX0" fmla="*/ 94266 w 8398419"/>
              <a:gd name="connsiteY0" fmla="*/ 2570560 h 2570560"/>
              <a:gd name="connsiteX1" fmla="*/ 8398419 w 8398419"/>
              <a:gd name="connsiteY1" fmla="*/ 1858762 h 2570560"/>
              <a:gd name="connsiteX2" fmla="*/ 8340918 w 8398419"/>
              <a:gd name="connsiteY2" fmla="*/ 145014 h 2570560"/>
              <a:gd name="connsiteX3" fmla="*/ 0 w 8398419"/>
              <a:gd name="connsiteY3" fmla="*/ 0 h 2570560"/>
              <a:gd name="connsiteX4" fmla="*/ 94266 w 8398419"/>
              <a:gd name="connsiteY4" fmla="*/ 2570560 h 2570560"/>
              <a:gd name="connsiteX0" fmla="*/ 116732 w 8420885"/>
              <a:gd name="connsiteY0" fmla="*/ 2547392 h 2547392"/>
              <a:gd name="connsiteX1" fmla="*/ 8420885 w 8420885"/>
              <a:gd name="connsiteY1" fmla="*/ 1835594 h 2547392"/>
              <a:gd name="connsiteX2" fmla="*/ 8363384 w 8420885"/>
              <a:gd name="connsiteY2" fmla="*/ 121846 h 2547392"/>
              <a:gd name="connsiteX3" fmla="*/ -1 w 8420885"/>
              <a:gd name="connsiteY3" fmla="*/ -2 h 2547392"/>
              <a:gd name="connsiteX4" fmla="*/ 116732 w 8420885"/>
              <a:gd name="connsiteY4" fmla="*/ 2547392 h 2547392"/>
              <a:gd name="connsiteX0" fmla="*/ 116731 w 8420885"/>
              <a:gd name="connsiteY0" fmla="*/ 2547395 h 2547396"/>
              <a:gd name="connsiteX1" fmla="*/ 8420885 w 8420885"/>
              <a:gd name="connsiteY1" fmla="*/ 1835598 h 2547396"/>
              <a:gd name="connsiteX2" fmla="*/ 8363384 w 8420885"/>
              <a:gd name="connsiteY2" fmla="*/ 121850 h 2547396"/>
              <a:gd name="connsiteX3" fmla="*/ -1 w 8420885"/>
              <a:gd name="connsiteY3" fmla="*/ 2 h 2547396"/>
              <a:gd name="connsiteX4" fmla="*/ 116731 w 8420885"/>
              <a:gd name="connsiteY4" fmla="*/ 2547395 h 2547396"/>
              <a:gd name="connsiteX0" fmla="*/ 94265 w 8420885"/>
              <a:gd name="connsiteY0" fmla="*/ 2570555 h 2570556"/>
              <a:gd name="connsiteX1" fmla="*/ 8420885 w 8420885"/>
              <a:gd name="connsiteY1" fmla="*/ 1835594 h 2570556"/>
              <a:gd name="connsiteX2" fmla="*/ 8363384 w 8420885"/>
              <a:gd name="connsiteY2" fmla="*/ 121846 h 2570556"/>
              <a:gd name="connsiteX3" fmla="*/ -1 w 8420885"/>
              <a:gd name="connsiteY3" fmla="*/ -2 h 2570556"/>
              <a:gd name="connsiteX4" fmla="*/ 94265 w 8420885"/>
              <a:gd name="connsiteY4" fmla="*/ 2570555 h 2570556"/>
              <a:gd name="connsiteX0" fmla="*/ 94265 w 8412135"/>
              <a:gd name="connsiteY0" fmla="*/ 2570559 h 2570560"/>
              <a:gd name="connsiteX1" fmla="*/ 8412135 w 8412135"/>
              <a:gd name="connsiteY1" fmla="*/ 1821275 h 2570560"/>
              <a:gd name="connsiteX2" fmla="*/ 8363384 w 8412135"/>
              <a:gd name="connsiteY2" fmla="*/ 121850 h 2570560"/>
              <a:gd name="connsiteX3" fmla="*/ -1 w 8412135"/>
              <a:gd name="connsiteY3" fmla="*/ 2 h 2570560"/>
              <a:gd name="connsiteX4" fmla="*/ 94265 w 8412135"/>
              <a:gd name="connsiteY4" fmla="*/ 2570559 h 2570560"/>
              <a:gd name="connsiteX0" fmla="*/ 94265 w 8422952"/>
              <a:gd name="connsiteY0" fmla="*/ 2570556 h 2570557"/>
              <a:gd name="connsiteX1" fmla="*/ 8422953 w 8422952"/>
              <a:gd name="connsiteY1" fmla="*/ 2061010 h 2570557"/>
              <a:gd name="connsiteX2" fmla="*/ 8363384 w 8422952"/>
              <a:gd name="connsiteY2" fmla="*/ 121847 h 2570557"/>
              <a:gd name="connsiteX3" fmla="*/ -1 w 8422952"/>
              <a:gd name="connsiteY3" fmla="*/ -1 h 2570557"/>
              <a:gd name="connsiteX4" fmla="*/ 94265 w 8422952"/>
              <a:gd name="connsiteY4" fmla="*/ 2570556 h 2570557"/>
              <a:gd name="connsiteX0" fmla="*/ 0 w 8432040"/>
              <a:gd name="connsiteY0" fmla="*/ 1965799 h 2061011"/>
              <a:gd name="connsiteX1" fmla="*/ 8432041 w 8432040"/>
              <a:gd name="connsiteY1" fmla="*/ 2061010 h 2061011"/>
              <a:gd name="connsiteX2" fmla="*/ 8372472 w 8432040"/>
              <a:gd name="connsiteY2" fmla="*/ 121847 h 2061011"/>
              <a:gd name="connsiteX3" fmla="*/ 9087 w 8432040"/>
              <a:gd name="connsiteY3" fmla="*/ -1 h 2061011"/>
              <a:gd name="connsiteX4" fmla="*/ 0 w 8432040"/>
              <a:gd name="connsiteY4" fmla="*/ 1965799 h 2061011"/>
              <a:gd name="connsiteX0" fmla="*/ 0 w 8475828"/>
              <a:gd name="connsiteY0" fmla="*/ 1965799 h 2061011"/>
              <a:gd name="connsiteX1" fmla="*/ 8432041 w 8475828"/>
              <a:gd name="connsiteY1" fmla="*/ 2061010 h 2061011"/>
              <a:gd name="connsiteX2" fmla="*/ 8475828 w 8475828"/>
              <a:gd name="connsiteY2" fmla="*/ 66867 h 2061011"/>
              <a:gd name="connsiteX3" fmla="*/ 9087 w 8475828"/>
              <a:gd name="connsiteY3" fmla="*/ -1 h 2061011"/>
              <a:gd name="connsiteX4" fmla="*/ 0 w 8475828"/>
              <a:gd name="connsiteY4" fmla="*/ 1965799 h 2061011"/>
              <a:gd name="connsiteX0" fmla="*/ 0 w 8432040"/>
              <a:gd name="connsiteY0" fmla="*/ 1965799 h 2061011"/>
              <a:gd name="connsiteX1" fmla="*/ 8432041 w 8432040"/>
              <a:gd name="connsiteY1" fmla="*/ 2061010 h 2061011"/>
              <a:gd name="connsiteX2" fmla="*/ 8385411 w 8432040"/>
              <a:gd name="connsiteY2" fmla="*/ 110154 h 2061011"/>
              <a:gd name="connsiteX3" fmla="*/ 9087 w 8432040"/>
              <a:gd name="connsiteY3" fmla="*/ -1 h 2061011"/>
              <a:gd name="connsiteX4" fmla="*/ 0 w 8432040"/>
              <a:gd name="connsiteY4" fmla="*/ 1965799 h 2061011"/>
              <a:gd name="connsiteX0" fmla="*/ 0 w 8385411"/>
              <a:gd name="connsiteY0" fmla="*/ 1965799 h 2017724"/>
              <a:gd name="connsiteX1" fmla="*/ 8377789 w 8385411"/>
              <a:gd name="connsiteY1" fmla="*/ 2017724 h 2017724"/>
              <a:gd name="connsiteX2" fmla="*/ 8385411 w 8385411"/>
              <a:gd name="connsiteY2" fmla="*/ 110154 h 2017724"/>
              <a:gd name="connsiteX3" fmla="*/ 9087 w 8385411"/>
              <a:gd name="connsiteY3" fmla="*/ -1 h 2017724"/>
              <a:gd name="connsiteX4" fmla="*/ 0 w 8385411"/>
              <a:gd name="connsiteY4" fmla="*/ 1965799 h 2017724"/>
              <a:gd name="connsiteX0" fmla="*/ 0 w 8385411"/>
              <a:gd name="connsiteY0" fmla="*/ 1965799 h 2017724"/>
              <a:gd name="connsiteX1" fmla="*/ 8377789 w 8385411"/>
              <a:gd name="connsiteY1" fmla="*/ 2017724 h 2017724"/>
              <a:gd name="connsiteX2" fmla="*/ 8385411 w 8385411"/>
              <a:gd name="connsiteY2" fmla="*/ 110154 h 2017724"/>
              <a:gd name="connsiteX3" fmla="*/ 81418 w 8385411"/>
              <a:gd name="connsiteY3" fmla="*/ 0 h 2017724"/>
              <a:gd name="connsiteX4" fmla="*/ 0 w 8385411"/>
              <a:gd name="connsiteY4" fmla="*/ 1965799 h 2017724"/>
              <a:gd name="connsiteX0" fmla="*/ 0 w 8304037"/>
              <a:gd name="connsiteY0" fmla="*/ 1951369 h 2017724"/>
              <a:gd name="connsiteX1" fmla="*/ 8296415 w 8304037"/>
              <a:gd name="connsiteY1" fmla="*/ 2017724 h 2017724"/>
              <a:gd name="connsiteX2" fmla="*/ 8304037 w 8304037"/>
              <a:gd name="connsiteY2" fmla="*/ 110154 h 2017724"/>
              <a:gd name="connsiteX3" fmla="*/ 44 w 8304037"/>
              <a:gd name="connsiteY3" fmla="*/ 0 h 2017724"/>
              <a:gd name="connsiteX4" fmla="*/ 0 w 8304037"/>
              <a:gd name="connsiteY4" fmla="*/ 1951369 h 2017724"/>
              <a:gd name="connsiteX0" fmla="*/ 0 w 8322120"/>
              <a:gd name="connsiteY0" fmla="*/ 2009083 h 2017724"/>
              <a:gd name="connsiteX1" fmla="*/ 8314498 w 8322120"/>
              <a:gd name="connsiteY1" fmla="*/ 2017724 h 2017724"/>
              <a:gd name="connsiteX2" fmla="*/ 8322120 w 8322120"/>
              <a:gd name="connsiteY2" fmla="*/ 110154 h 2017724"/>
              <a:gd name="connsiteX3" fmla="*/ 18127 w 8322120"/>
              <a:gd name="connsiteY3" fmla="*/ 0 h 2017724"/>
              <a:gd name="connsiteX4" fmla="*/ 0 w 8322120"/>
              <a:gd name="connsiteY4" fmla="*/ 2009083 h 2017724"/>
              <a:gd name="connsiteX0" fmla="*/ 8998 w 8303993"/>
              <a:gd name="connsiteY0" fmla="*/ 1994656 h 2017724"/>
              <a:gd name="connsiteX1" fmla="*/ 8296371 w 8303993"/>
              <a:gd name="connsiteY1" fmla="*/ 2017724 h 2017724"/>
              <a:gd name="connsiteX2" fmla="*/ 8303993 w 8303993"/>
              <a:gd name="connsiteY2" fmla="*/ 110154 h 2017724"/>
              <a:gd name="connsiteX3" fmla="*/ 0 w 8303993"/>
              <a:gd name="connsiteY3" fmla="*/ 0 h 2017724"/>
              <a:gd name="connsiteX4" fmla="*/ 8998 w 8303993"/>
              <a:gd name="connsiteY4" fmla="*/ 1994656 h 2017724"/>
              <a:gd name="connsiteX0" fmla="*/ 8998 w 8303993"/>
              <a:gd name="connsiteY0" fmla="*/ 1994656 h 2017724"/>
              <a:gd name="connsiteX1" fmla="*/ 8296371 w 8303993"/>
              <a:gd name="connsiteY1" fmla="*/ 2017724 h 2017724"/>
              <a:gd name="connsiteX2" fmla="*/ 8303993 w 8303993"/>
              <a:gd name="connsiteY2" fmla="*/ 19909 h 2017724"/>
              <a:gd name="connsiteX3" fmla="*/ 0 w 8303993"/>
              <a:gd name="connsiteY3" fmla="*/ 0 h 2017724"/>
              <a:gd name="connsiteX4" fmla="*/ 8998 w 8303993"/>
              <a:gd name="connsiteY4" fmla="*/ 1994656 h 201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3993" h="2017724">
                <a:moveTo>
                  <a:pt x="8998" y="1994656"/>
                </a:moveTo>
                <a:lnTo>
                  <a:pt x="8296371" y="2017724"/>
                </a:lnTo>
                <a:cubicBezTo>
                  <a:pt x="8298912" y="1381867"/>
                  <a:pt x="8301452" y="655766"/>
                  <a:pt x="8303993" y="19909"/>
                </a:cubicBezTo>
                <a:lnTo>
                  <a:pt x="0" y="0"/>
                </a:lnTo>
                <a:cubicBezTo>
                  <a:pt x="-15" y="650456"/>
                  <a:pt x="9013" y="1344200"/>
                  <a:pt x="8998" y="1994656"/>
                </a:cubicBezTo>
                <a:close/>
              </a:path>
            </a:pathLst>
          </a:custGeom>
          <a:solidFill>
            <a:srgbClr val="31495B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pic>
        <p:nvPicPr>
          <p:cNvPr id="12" name="Picture 11" descr="A picture containing light, drawing, plate&#10;&#10;Description automatically generated">
            <a:extLst>
              <a:ext uri="{FF2B5EF4-FFF2-40B4-BE49-F238E27FC236}">
                <a16:creationId xmlns:a16="http://schemas.microsoft.com/office/drawing/2014/main" xmlns="" id="{614D8528-6272-7241-AFF7-4BF68E2B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52" y="2767728"/>
            <a:ext cx="1351494" cy="263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F11786-9961-C643-8BAC-0F84003B52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8537" y="2275006"/>
            <a:ext cx="1454685" cy="83251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11317" y="210098"/>
            <a:ext cx="3562185" cy="156965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DK annoncetekst</a:t>
            </a:r>
          </a:p>
          <a:p>
            <a:r>
              <a:rPr lang="da-DK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DK annoncetekst</a:t>
            </a:r>
          </a:p>
          <a:p>
            <a:r>
              <a:rPr lang="da-DK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DK annoncetekst</a:t>
            </a:r>
          </a:p>
          <a:p>
            <a:r>
              <a:rPr lang="da-DK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DK </a:t>
            </a:r>
            <a:r>
              <a:rPr lang="da-DK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annoncetekst</a:t>
            </a:r>
            <a:endParaRPr lang="da-DK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2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now, nature, sky&#10;&#10;Description automatically generated">
            <a:extLst>
              <a:ext uri="{FF2B5EF4-FFF2-40B4-BE49-F238E27FC236}">
                <a16:creationId xmlns:a16="http://schemas.microsoft.com/office/drawing/2014/main" xmlns="" id="{D4DD095F-D442-8F48-8A54-F2FEA5703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8" t="4429" r="37203" b="36898"/>
          <a:stretch/>
        </p:blipFill>
        <p:spPr>
          <a:xfrm>
            <a:off x="1" y="1"/>
            <a:ext cx="3808413" cy="3175001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F1DA1B39-7AEC-934E-AEFB-DED08696FF60}"/>
              </a:ext>
            </a:extLst>
          </p:cNvPr>
          <p:cNvSpPr/>
          <p:nvPr/>
        </p:nvSpPr>
        <p:spPr>
          <a:xfrm>
            <a:off x="0" y="2601439"/>
            <a:ext cx="3808413" cy="578605"/>
          </a:xfrm>
          <a:custGeom>
            <a:avLst/>
            <a:gdLst>
              <a:gd name="connsiteX0" fmla="*/ 0 w 9000007"/>
              <a:gd name="connsiteY0" fmla="*/ 16205064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0 w 9000007"/>
              <a:gd name="connsiteY4" fmla="*/ 16205064 h 16205063"/>
              <a:gd name="connsiteX0" fmla="*/ 351290 w 9000007"/>
              <a:gd name="connsiteY0" fmla="*/ 15889656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351290 w 9000007"/>
              <a:gd name="connsiteY4" fmla="*/ 15889656 h 16205063"/>
              <a:gd name="connsiteX0" fmla="*/ 351290 w 8886967"/>
              <a:gd name="connsiteY0" fmla="*/ 15889656 h 15889656"/>
              <a:gd name="connsiteX1" fmla="*/ 8886967 w 8886967"/>
              <a:gd name="connsiteY1" fmla="*/ 13662976 h 15889656"/>
              <a:gd name="connsiteX2" fmla="*/ 8704499 w 8886967"/>
              <a:gd name="connsiteY2" fmla="*/ 1 h 15889656"/>
              <a:gd name="connsiteX3" fmla="*/ 0 w 8886967"/>
              <a:gd name="connsiteY3" fmla="*/ 5059 h 15889656"/>
              <a:gd name="connsiteX4" fmla="*/ 351290 w 8886967"/>
              <a:gd name="connsiteY4" fmla="*/ 15889656 h 15889656"/>
              <a:gd name="connsiteX0" fmla="*/ 261187 w 8796864"/>
              <a:gd name="connsiteY0" fmla="*/ 15889656 h 15889656"/>
              <a:gd name="connsiteX1" fmla="*/ 8796864 w 8796864"/>
              <a:gd name="connsiteY1" fmla="*/ 13662976 h 15889656"/>
              <a:gd name="connsiteX2" fmla="*/ 8614396 w 8796864"/>
              <a:gd name="connsiteY2" fmla="*/ 1 h 15889656"/>
              <a:gd name="connsiteX3" fmla="*/ 0 w 8796864"/>
              <a:gd name="connsiteY3" fmla="*/ 29539 h 15889656"/>
              <a:gd name="connsiteX4" fmla="*/ 261187 w 8796864"/>
              <a:gd name="connsiteY4" fmla="*/ 15889656 h 15889656"/>
              <a:gd name="connsiteX0" fmla="*/ 325243 w 8796864"/>
              <a:gd name="connsiteY0" fmla="*/ 15731957 h 15731957"/>
              <a:gd name="connsiteX1" fmla="*/ 8796864 w 8796864"/>
              <a:gd name="connsiteY1" fmla="*/ 13662976 h 15731957"/>
              <a:gd name="connsiteX2" fmla="*/ 8614396 w 8796864"/>
              <a:gd name="connsiteY2" fmla="*/ 1 h 15731957"/>
              <a:gd name="connsiteX3" fmla="*/ 0 w 8796864"/>
              <a:gd name="connsiteY3" fmla="*/ 29539 h 15731957"/>
              <a:gd name="connsiteX4" fmla="*/ 325243 w 8796864"/>
              <a:gd name="connsiteY4" fmla="*/ 15731957 h 15731957"/>
              <a:gd name="connsiteX0" fmla="*/ 325243 w 8893863"/>
              <a:gd name="connsiteY0" fmla="*/ 15731957 h 15731957"/>
              <a:gd name="connsiteX1" fmla="*/ 8893863 w 8893863"/>
              <a:gd name="connsiteY1" fmla="*/ 14778848 h 15731957"/>
              <a:gd name="connsiteX2" fmla="*/ 8614396 w 8893863"/>
              <a:gd name="connsiteY2" fmla="*/ 1 h 15731957"/>
              <a:gd name="connsiteX3" fmla="*/ 0 w 8893863"/>
              <a:gd name="connsiteY3" fmla="*/ 29539 h 15731957"/>
              <a:gd name="connsiteX4" fmla="*/ 325243 w 8893863"/>
              <a:gd name="connsiteY4" fmla="*/ 15731957 h 15731957"/>
              <a:gd name="connsiteX0" fmla="*/ 325243 w 8893863"/>
              <a:gd name="connsiteY0" fmla="*/ 15702419 h 15702419"/>
              <a:gd name="connsiteX1" fmla="*/ 8893863 w 8893863"/>
              <a:gd name="connsiteY1" fmla="*/ 14749310 h 15702419"/>
              <a:gd name="connsiteX2" fmla="*/ 8600162 w 8893863"/>
              <a:gd name="connsiteY2" fmla="*/ 5504 h 15702419"/>
              <a:gd name="connsiteX3" fmla="*/ 0 w 8893863"/>
              <a:gd name="connsiteY3" fmla="*/ 1 h 15702419"/>
              <a:gd name="connsiteX4" fmla="*/ 325243 w 8893863"/>
              <a:gd name="connsiteY4" fmla="*/ 15702419 h 15702419"/>
              <a:gd name="connsiteX0" fmla="*/ 157175 w 8893863"/>
              <a:gd name="connsiteY0" fmla="*/ 7300466 h 14749310"/>
              <a:gd name="connsiteX1" fmla="*/ 8893863 w 8893863"/>
              <a:gd name="connsiteY1" fmla="*/ 14749310 h 14749310"/>
              <a:gd name="connsiteX2" fmla="*/ 8600162 w 8893863"/>
              <a:gd name="connsiteY2" fmla="*/ 5504 h 14749310"/>
              <a:gd name="connsiteX3" fmla="*/ 0 w 8893863"/>
              <a:gd name="connsiteY3" fmla="*/ 1 h 14749310"/>
              <a:gd name="connsiteX4" fmla="*/ 157175 w 8893863"/>
              <a:gd name="connsiteY4" fmla="*/ 7300466 h 14749310"/>
              <a:gd name="connsiteX0" fmla="*/ 157175 w 8744580"/>
              <a:gd name="connsiteY0" fmla="*/ 7300466 h 7300466"/>
              <a:gd name="connsiteX1" fmla="*/ 8744580 w 8744580"/>
              <a:gd name="connsiteY1" fmla="*/ 6532163 h 7300466"/>
              <a:gd name="connsiteX2" fmla="*/ 8600162 w 8744580"/>
              <a:gd name="connsiteY2" fmla="*/ 5504 h 7300466"/>
              <a:gd name="connsiteX3" fmla="*/ 0 w 8744580"/>
              <a:gd name="connsiteY3" fmla="*/ 1 h 7300466"/>
              <a:gd name="connsiteX4" fmla="*/ 157175 w 8744580"/>
              <a:gd name="connsiteY4" fmla="*/ 7300466 h 7300466"/>
              <a:gd name="connsiteX0" fmla="*/ 157175 w 8600162"/>
              <a:gd name="connsiteY0" fmla="*/ 7300466 h 7300466"/>
              <a:gd name="connsiteX1" fmla="*/ 8503228 w 8600162"/>
              <a:gd name="connsiteY1" fmla="*/ 3518302 h 7300466"/>
              <a:gd name="connsiteX2" fmla="*/ 8600162 w 8600162"/>
              <a:gd name="connsiteY2" fmla="*/ 5504 h 7300466"/>
              <a:gd name="connsiteX3" fmla="*/ 0 w 8600162"/>
              <a:gd name="connsiteY3" fmla="*/ 1 h 7300466"/>
              <a:gd name="connsiteX4" fmla="*/ 157175 w 8600162"/>
              <a:gd name="connsiteY4" fmla="*/ 7300466 h 7300466"/>
              <a:gd name="connsiteX0" fmla="*/ 157175 w 8626893"/>
              <a:gd name="connsiteY0" fmla="*/ 7300466 h 7300466"/>
              <a:gd name="connsiteX1" fmla="*/ 8626893 w 8626893"/>
              <a:gd name="connsiteY1" fmla="*/ 2911701 h 7300466"/>
              <a:gd name="connsiteX2" fmla="*/ 8600162 w 8626893"/>
              <a:gd name="connsiteY2" fmla="*/ 5504 h 7300466"/>
              <a:gd name="connsiteX3" fmla="*/ 0 w 8626893"/>
              <a:gd name="connsiteY3" fmla="*/ 1 h 7300466"/>
              <a:gd name="connsiteX4" fmla="*/ 157175 w 8626893"/>
              <a:gd name="connsiteY4" fmla="*/ 7300466 h 7300466"/>
              <a:gd name="connsiteX0" fmla="*/ 83984 w 8626893"/>
              <a:gd name="connsiteY0" fmla="*/ 3641554 h 3641554"/>
              <a:gd name="connsiteX1" fmla="*/ 8626893 w 8626893"/>
              <a:gd name="connsiteY1" fmla="*/ 2911701 h 3641554"/>
              <a:gd name="connsiteX2" fmla="*/ 8600162 w 8626893"/>
              <a:gd name="connsiteY2" fmla="*/ 5504 h 3641554"/>
              <a:gd name="connsiteX3" fmla="*/ 0 w 8626893"/>
              <a:gd name="connsiteY3" fmla="*/ 1 h 3641554"/>
              <a:gd name="connsiteX4" fmla="*/ 83984 w 8626893"/>
              <a:gd name="connsiteY4" fmla="*/ 3641554 h 3641554"/>
              <a:gd name="connsiteX0" fmla="*/ 0 w 8542909"/>
              <a:gd name="connsiteY0" fmla="*/ 3636050 h 3636050"/>
              <a:gd name="connsiteX1" fmla="*/ 8542909 w 8542909"/>
              <a:gd name="connsiteY1" fmla="*/ 2906197 h 3636050"/>
              <a:gd name="connsiteX2" fmla="*/ 8516178 w 8542909"/>
              <a:gd name="connsiteY2" fmla="*/ 0 h 3636050"/>
              <a:gd name="connsiteX3" fmla="*/ 6705 w 8542909"/>
              <a:gd name="connsiteY3" fmla="*/ 2287 h 3636050"/>
              <a:gd name="connsiteX4" fmla="*/ 0 w 8542909"/>
              <a:gd name="connsiteY4" fmla="*/ 3636050 h 3636050"/>
              <a:gd name="connsiteX0" fmla="*/ 102770 w 8536204"/>
              <a:gd name="connsiteY0" fmla="*/ 3828649 h 3828649"/>
              <a:gd name="connsiteX1" fmla="*/ 8536204 w 8536204"/>
              <a:gd name="connsiteY1" fmla="*/ 2906197 h 3828649"/>
              <a:gd name="connsiteX2" fmla="*/ 8509473 w 8536204"/>
              <a:gd name="connsiteY2" fmla="*/ 0 h 3828649"/>
              <a:gd name="connsiteX3" fmla="*/ 0 w 8536204"/>
              <a:gd name="connsiteY3" fmla="*/ 2287 h 3828649"/>
              <a:gd name="connsiteX4" fmla="*/ 102770 w 8536204"/>
              <a:gd name="connsiteY4" fmla="*/ 3828649 h 3828649"/>
              <a:gd name="connsiteX0" fmla="*/ 65125 w 8498559"/>
              <a:gd name="connsiteY0" fmla="*/ 3830173 h 3830173"/>
              <a:gd name="connsiteX1" fmla="*/ 8498559 w 8498559"/>
              <a:gd name="connsiteY1" fmla="*/ 2907721 h 3830173"/>
              <a:gd name="connsiteX2" fmla="*/ 8471828 w 8498559"/>
              <a:gd name="connsiteY2" fmla="*/ 1524 h 3830173"/>
              <a:gd name="connsiteX3" fmla="*/ 0 w 8498559"/>
              <a:gd name="connsiteY3" fmla="*/ 0 h 3830173"/>
              <a:gd name="connsiteX4" fmla="*/ 65125 w 8498559"/>
              <a:gd name="connsiteY4" fmla="*/ 3830173 h 3830173"/>
              <a:gd name="connsiteX0" fmla="*/ 65125 w 8498559"/>
              <a:gd name="connsiteY0" fmla="*/ 3830173 h 3830173"/>
              <a:gd name="connsiteX1" fmla="*/ 8498559 w 8498559"/>
              <a:gd name="connsiteY1" fmla="*/ 2907721 h 3830173"/>
              <a:gd name="connsiteX2" fmla="*/ 8441711 w 8498559"/>
              <a:gd name="connsiteY2" fmla="*/ 4573 h 3830173"/>
              <a:gd name="connsiteX3" fmla="*/ 0 w 8498559"/>
              <a:gd name="connsiteY3" fmla="*/ 0 h 3830173"/>
              <a:gd name="connsiteX4" fmla="*/ 65125 w 8498559"/>
              <a:gd name="connsiteY4" fmla="*/ 3830173 h 3830173"/>
              <a:gd name="connsiteX0" fmla="*/ 65125 w 8496165"/>
              <a:gd name="connsiteY0" fmla="*/ 3830173 h 3830173"/>
              <a:gd name="connsiteX1" fmla="*/ 8496165 w 8496165"/>
              <a:gd name="connsiteY1" fmla="*/ 2942783 h 3830173"/>
              <a:gd name="connsiteX2" fmla="*/ 8441711 w 8496165"/>
              <a:gd name="connsiteY2" fmla="*/ 4573 h 3830173"/>
              <a:gd name="connsiteX3" fmla="*/ 0 w 8496165"/>
              <a:gd name="connsiteY3" fmla="*/ 0 h 3830173"/>
              <a:gd name="connsiteX4" fmla="*/ 65125 w 8496165"/>
              <a:gd name="connsiteY4" fmla="*/ 3830173 h 3830173"/>
              <a:gd name="connsiteX0" fmla="*/ 74112 w 8505152"/>
              <a:gd name="connsiteY0" fmla="*/ 3825600 h 3825600"/>
              <a:gd name="connsiteX1" fmla="*/ 8505152 w 8505152"/>
              <a:gd name="connsiteY1" fmla="*/ 2938210 h 3825600"/>
              <a:gd name="connsiteX2" fmla="*/ 8450698 w 8505152"/>
              <a:gd name="connsiteY2" fmla="*/ 0 h 3825600"/>
              <a:gd name="connsiteX3" fmla="*/ 0 w 8505152"/>
              <a:gd name="connsiteY3" fmla="*/ 10264 h 3825600"/>
              <a:gd name="connsiteX4" fmla="*/ 74112 w 8505152"/>
              <a:gd name="connsiteY4" fmla="*/ 3825600 h 3825600"/>
              <a:gd name="connsiteX0" fmla="*/ 30320 w 8505152"/>
              <a:gd name="connsiteY0" fmla="*/ 1425195 h 2938211"/>
              <a:gd name="connsiteX1" fmla="*/ 8505152 w 8505152"/>
              <a:gd name="connsiteY1" fmla="*/ 2938210 h 2938211"/>
              <a:gd name="connsiteX2" fmla="*/ 8450698 w 8505152"/>
              <a:gd name="connsiteY2" fmla="*/ 0 h 2938211"/>
              <a:gd name="connsiteX3" fmla="*/ 0 w 8505152"/>
              <a:gd name="connsiteY3" fmla="*/ 10264 h 2938211"/>
              <a:gd name="connsiteX4" fmla="*/ 30320 w 8505152"/>
              <a:gd name="connsiteY4" fmla="*/ 1425195 h 2938211"/>
              <a:gd name="connsiteX0" fmla="*/ 64285 w 8505152"/>
              <a:gd name="connsiteY0" fmla="*/ 3123202 h 3123202"/>
              <a:gd name="connsiteX1" fmla="*/ 8505152 w 8505152"/>
              <a:gd name="connsiteY1" fmla="*/ 2938210 h 3123202"/>
              <a:gd name="connsiteX2" fmla="*/ 8450698 w 8505152"/>
              <a:gd name="connsiteY2" fmla="*/ 0 h 3123202"/>
              <a:gd name="connsiteX3" fmla="*/ 0 w 8505152"/>
              <a:gd name="connsiteY3" fmla="*/ 10264 h 3123202"/>
              <a:gd name="connsiteX4" fmla="*/ 64285 w 8505152"/>
              <a:gd name="connsiteY4" fmla="*/ 3123202 h 3123202"/>
              <a:gd name="connsiteX0" fmla="*/ 64285 w 8475573"/>
              <a:gd name="connsiteY0" fmla="*/ 3123202 h 3123202"/>
              <a:gd name="connsiteX1" fmla="*/ 8475573 w 8475573"/>
              <a:gd name="connsiteY1" fmla="*/ 2304351 h 3123202"/>
              <a:gd name="connsiteX2" fmla="*/ 8450698 w 8475573"/>
              <a:gd name="connsiteY2" fmla="*/ 0 h 3123202"/>
              <a:gd name="connsiteX3" fmla="*/ 0 w 8475573"/>
              <a:gd name="connsiteY3" fmla="*/ 10264 h 3123202"/>
              <a:gd name="connsiteX4" fmla="*/ 64285 w 8475573"/>
              <a:gd name="connsiteY4" fmla="*/ 3123202 h 3123202"/>
              <a:gd name="connsiteX0" fmla="*/ 64285 w 8504708"/>
              <a:gd name="connsiteY0" fmla="*/ 3123202 h 3123202"/>
              <a:gd name="connsiteX1" fmla="*/ 8504708 w 8504708"/>
              <a:gd name="connsiteY1" fmla="*/ 2282390 h 3123202"/>
              <a:gd name="connsiteX2" fmla="*/ 8450698 w 8504708"/>
              <a:gd name="connsiteY2" fmla="*/ 0 h 3123202"/>
              <a:gd name="connsiteX3" fmla="*/ 0 w 8504708"/>
              <a:gd name="connsiteY3" fmla="*/ 10264 h 3123202"/>
              <a:gd name="connsiteX4" fmla="*/ 64285 w 8504708"/>
              <a:gd name="connsiteY4" fmla="*/ 3123202 h 3123202"/>
              <a:gd name="connsiteX0" fmla="*/ 46420 w 8504708"/>
              <a:gd name="connsiteY0" fmla="*/ 1846116 h 2282390"/>
              <a:gd name="connsiteX1" fmla="*/ 8504708 w 8504708"/>
              <a:gd name="connsiteY1" fmla="*/ 2282390 h 2282390"/>
              <a:gd name="connsiteX2" fmla="*/ 8450698 w 8504708"/>
              <a:gd name="connsiteY2" fmla="*/ 0 h 2282390"/>
              <a:gd name="connsiteX3" fmla="*/ 0 w 8504708"/>
              <a:gd name="connsiteY3" fmla="*/ 10264 h 2282390"/>
              <a:gd name="connsiteX4" fmla="*/ 46420 w 8504708"/>
              <a:gd name="connsiteY4" fmla="*/ 1846116 h 2282390"/>
              <a:gd name="connsiteX0" fmla="*/ 47896 w 8504708"/>
              <a:gd name="connsiteY0" fmla="*/ 2303948 h 2303948"/>
              <a:gd name="connsiteX1" fmla="*/ 8504708 w 8504708"/>
              <a:gd name="connsiteY1" fmla="*/ 2282390 h 2303948"/>
              <a:gd name="connsiteX2" fmla="*/ 8450698 w 8504708"/>
              <a:gd name="connsiteY2" fmla="*/ 0 h 2303948"/>
              <a:gd name="connsiteX3" fmla="*/ 0 w 8504708"/>
              <a:gd name="connsiteY3" fmla="*/ 10264 h 2303948"/>
              <a:gd name="connsiteX4" fmla="*/ 47896 w 8504708"/>
              <a:gd name="connsiteY4" fmla="*/ 2303948 h 2303948"/>
              <a:gd name="connsiteX0" fmla="*/ 47896 w 8468196"/>
              <a:gd name="connsiteY0" fmla="*/ 2303948 h 2303948"/>
              <a:gd name="connsiteX1" fmla="*/ 8468196 w 8468196"/>
              <a:gd name="connsiteY1" fmla="*/ 1033118 h 2303948"/>
              <a:gd name="connsiteX2" fmla="*/ 8450698 w 8468196"/>
              <a:gd name="connsiteY2" fmla="*/ 0 h 2303948"/>
              <a:gd name="connsiteX3" fmla="*/ 0 w 8468196"/>
              <a:gd name="connsiteY3" fmla="*/ 10264 h 2303948"/>
              <a:gd name="connsiteX4" fmla="*/ 47896 w 8468196"/>
              <a:gd name="connsiteY4" fmla="*/ 2303948 h 2303948"/>
              <a:gd name="connsiteX0" fmla="*/ 47896 w 8476650"/>
              <a:gd name="connsiteY0" fmla="*/ 2303948 h 2303948"/>
              <a:gd name="connsiteX1" fmla="*/ 8476650 w 8476650"/>
              <a:gd name="connsiteY1" fmla="*/ 1455680 h 2303948"/>
              <a:gd name="connsiteX2" fmla="*/ 8450698 w 8476650"/>
              <a:gd name="connsiteY2" fmla="*/ 0 h 2303948"/>
              <a:gd name="connsiteX3" fmla="*/ 0 w 8476650"/>
              <a:gd name="connsiteY3" fmla="*/ 10264 h 2303948"/>
              <a:gd name="connsiteX4" fmla="*/ 47896 w 8476650"/>
              <a:gd name="connsiteY4" fmla="*/ 2303948 h 2303948"/>
              <a:gd name="connsiteX0" fmla="*/ 47896 w 8476650"/>
              <a:gd name="connsiteY0" fmla="*/ 2677337 h 2677337"/>
              <a:gd name="connsiteX1" fmla="*/ 8476650 w 8476650"/>
              <a:gd name="connsiteY1" fmla="*/ 1829069 h 2677337"/>
              <a:gd name="connsiteX2" fmla="*/ 8443229 w 8476650"/>
              <a:gd name="connsiteY2" fmla="*/ 0 h 2677337"/>
              <a:gd name="connsiteX3" fmla="*/ 0 w 8476650"/>
              <a:gd name="connsiteY3" fmla="*/ 383653 h 2677337"/>
              <a:gd name="connsiteX4" fmla="*/ 47896 w 8476650"/>
              <a:gd name="connsiteY4" fmla="*/ 2677337 h 2677337"/>
              <a:gd name="connsiteX0" fmla="*/ 47896 w 8476650"/>
              <a:gd name="connsiteY0" fmla="*/ 2630173 h 2630173"/>
              <a:gd name="connsiteX1" fmla="*/ 8476650 w 8476650"/>
              <a:gd name="connsiteY1" fmla="*/ 1781905 h 2630173"/>
              <a:gd name="connsiteX2" fmla="*/ 8389258 w 8476650"/>
              <a:gd name="connsiteY2" fmla="*/ 1 h 2630173"/>
              <a:gd name="connsiteX3" fmla="*/ 0 w 8476650"/>
              <a:gd name="connsiteY3" fmla="*/ 336489 h 2630173"/>
              <a:gd name="connsiteX4" fmla="*/ 47896 w 8476650"/>
              <a:gd name="connsiteY4" fmla="*/ 2630173 h 2630173"/>
              <a:gd name="connsiteX0" fmla="*/ 47896 w 8389257"/>
              <a:gd name="connsiteY0" fmla="*/ 2630173 h 2630173"/>
              <a:gd name="connsiteX1" fmla="*/ 8345907 w 8389257"/>
              <a:gd name="connsiteY1" fmla="*/ 1478540 h 2630173"/>
              <a:gd name="connsiteX2" fmla="*/ 8389258 w 8389257"/>
              <a:gd name="connsiteY2" fmla="*/ 1 h 2630173"/>
              <a:gd name="connsiteX3" fmla="*/ 0 w 8389257"/>
              <a:gd name="connsiteY3" fmla="*/ 336489 h 2630173"/>
              <a:gd name="connsiteX4" fmla="*/ 47896 w 8389257"/>
              <a:gd name="connsiteY4" fmla="*/ 2630173 h 2630173"/>
              <a:gd name="connsiteX0" fmla="*/ 47896 w 8446514"/>
              <a:gd name="connsiteY0" fmla="*/ 2630173 h 2630173"/>
              <a:gd name="connsiteX1" fmla="*/ 8446515 w 8446514"/>
              <a:gd name="connsiteY1" fmla="*/ 1712989 h 2630173"/>
              <a:gd name="connsiteX2" fmla="*/ 8389258 w 8446514"/>
              <a:gd name="connsiteY2" fmla="*/ 1 h 2630173"/>
              <a:gd name="connsiteX3" fmla="*/ 0 w 8446514"/>
              <a:gd name="connsiteY3" fmla="*/ 336489 h 2630173"/>
              <a:gd name="connsiteX4" fmla="*/ 47896 w 8446514"/>
              <a:gd name="connsiteY4" fmla="*/ 2630173 h 2630173"/>
              <a:gd name="connsiteX0" fmla="*/ 37729 w 8446514"/>
              <a:gd name="connsiteY0" fmla="*/ 2331345 h 2331344"/>
              <a:gd name="connsiteX1" fmla="*/ 8446515 w 8446514"/>
              <a:gd name="connsiteY1" fmla="*/ 1712989 h 2331344"/>
              <a:gd name="connsiteX2" fmla="*/ 8389258 w 8446514"/>
              <a:gd name="connsiteY2" fmla="*/ 1 h 2331344"/>
              <a:gd name="connsiteX3" fmla="*/ 0 w 8446514"/>
              <a:gd name="connsiteY3" fmla="*/ 336489 h 2331344"/>
              <a:gd name="connsiteX4" fmla="*/ 37729 w 8446514"/>
              <a:gd name="connsiteY4" fmla="*/ 2331345 h 2331344"/>
              <a:gd name="connsiteX0" fmla="*/ 152456 w 8446514"/>
              <a:gd name="connsiteY0" fmla="*/ 2436235 h 2436235"/>
              <a:gd name="connsiteX1" fmla="*/ 8446515 w 8446514"/>
              <a:gd name="connsiteY1" fmla="*/ 1712989 h 2436235"/>
              <a:gd name="connsiteX2" fmla="*/ 8389258 w 8446514"/>
              <a:gd name="connsiteY2" fmla="*/ 1 h 2436235"/>
              <a:gd name="connsiteX3" fmla="*/ 0 w 8446514"/>
              <a:gd name="connsiteY3" fmla="*/ 336489 h 2436235"/>
              <a:gd name="connsiteX4" fmla="*/ 152456 w 8446514"/>
              <a:gd name="connsiteY4" fmla="*/ 2436235 h 2436235"/>
              <a:gd name="connsiteX0" fmla="*/ 114054 w 8408112"/>
              <a:gd name="connsiteY0" fmla="*/ 2436235 h 2436235"/>
              <a:gd name="connsiteX1" fmla="*/ 8408113 w 8408112"/>
              <a:gd name="connsiteY1" fmla="*/ 1712989 h 2436235"/>
              <a:gd name="connsiteX2" fmla="*/ 8350856 w 8408112"/>
              <a:gd name="connsiteY2" fmla="*/ 1 h 2436235"/>
              <a:gd name="connsiteX3" fmla="*/ -1 w 8408112"/>
              <a:gd name="connsiteY3" fmla="*/ 376192 h 2436235"/>
              <a:gd name="connsiteX4" fmla="*/ 114054 w 8408112"/>
              <a:gd name="connsiteY4" fmla="*/ 2436235 h 2436235"/>
              <a:gd name="connsiteX0" fmla="*/ 78069 w 8408112"/>
              <a:gd name="connsiteY0" fmla="*/ 2467681 h 2467680"/>
              <a:gd name="connsiteX1" fmla="*/ 8408113 w 8408112"/>
              <a:gd name="connsiteY1" fmla="*/ 1712989 h 2467680"/>
              <a:gd name="connsiteX2" fmla="*/ 8350856 w 8408112"/>
              <a:gd name="connsiteY2" fmla="*/ 1 h 2467680"/>
              <a:gd name="connsiteX3" fmla="*/ -1 w 8408112"/>
              <a:gd name="connsiteY3" fmla="*/ 376192 h 2467680"/>
              <a:gd name="connsiteX4" fmla="*/ 78069 w 8408112"/>
              <a:gd name="connsiteY4" fmla="*/ 2467681 h 2467680"/>
              <a:gd name="connsiteX0" fmla="*/ 75649 w 8408112"/>
              <a:gd name="connsiteY0" fmla="*/ 2396529 h 2396530"/>
              <a:gd name="connsiteX1" fmla="*/ 8408113 w 8408112"/>
              <a:gd name="connsiteY1" fmla="*/ 1712989 h 2396530"/>
              <a:gd name="connsiteX2" fmla="*/ 8350856 w 8408112"/>
              <a:gd name="connsiteY2" fmla="*/ 1 h 2396530"/>
              <a:gd name="connsiteX3" fmla="*/ -1 w 8408112"/>
              <a:gd name="connsiteY3" fmla="*/ 376192 h 2396530"/>
              <a:gd name="connsiteX4" fmla="*/ 75649 w 8408112"/>
              <a:gd name="connsiteY4" fmla="*/ 2396529 h 2396530"/>
              <a:gd name="connsiteX0" fmla="*/ 82578 w 8408112"/>
              <a:gd name="connsiteY0" fmla="*/ 2395972 h 2395971"/>
              <a:gd name="connsiteX1" fmla="*/ 8408113 w 8408112"/>
              <a:gd name="connsiteY1" fmla="*/ 1712989 h 2395971"/>
              <a:gd name="connsiteX2" fmla="*/ 8350856 w 8408112"/>
              <a:gd name="connsiteY2" fmla="*/ 1 h 2395971"/>
              <a:gd name="connsiteX3" fmla="*/ -1 w 8408112"/>
              <a:gd name="connsiteY3" fmla="*/ 376192 h 2395971"/>
              <a:gd name="connsiteX4" fmla="*/ 82578 w 8408112"/>
              <a:gd name="connsiteY4" fmla="*/ 2395972 h 2395971"/>
              <a:gd name="connsiteX0" fmla="*/ 74923 w 8400457"/>
              <a:gd name="connsiteY0" fmla="*/ 2395972 h 2395971"/>
              <a:gd name="connsiteX1" fmla="*/ 8400458 w 8400457"/>
              <a:gd name="connsiteY1" fmla="*/ 1712989 h 2395971"/>
              <a:gd name="connsiteX2" fmla="*/ 8343201 w 8400457"/>
              <a:gd name="connsiteY2" fmla="*/ 1 h 2395971"/>
              <a:gd name="connsiteX3" fmla="*/ -1 w 8400457"/>
              <a:gd name="connsiteY3" fmla="*/ 396977 h 2395971"/>
              <a:gd name="connsiteX4" fmla="*/ 74923 w 8400457"/>
              <a:gd name="connsiteY4" fmla="*/ 2395972 h 2395971"/>
              <a:gd name="connsiteX0" fmla="*/ 74921 w 8400457"/>
              <a:gd name="connsiteY0" fmla="*/ 2395971 h 2395971"/>
              <a:gd name="connsiteX1" fmla="*/ 8400458 w 8400457"/>
              <a:gd name="connsiteY1" fmla="*/ 1712989 h 2395971"/>
              <a:gd name="connsiteX2" fmla="*/ 8343201 w 8400457"/>
              <a:gd name="connsiteY2" fmla="*/ 1 h 2395971"/>
              <a:gd name="connsiteX3" fmla="*/ -1 w 8400457"/>
              <a:gd name="connsiteY3" fmla="*/ 396977 h 2395971"/>
              <a:gd name="connsiteX4" fmla="*/ 74921 w 8400457"/>
              <a:gd name="connsiteY4" fmla="*/ 2395971 h 2395971"/>
              <a:gd name="connsiteX0" fmla="*/ 74921 w 8400457"/>
              <a:gd name="connsiteY0" fmla="*/ 2383621 h 2383621"/>
              <a:gd name="connsiteX1" fmla="*/ 8400458 w 8400457"/>
              <a:gd name="connsiteY1" fmla="*/ 1700639 h 2383621"/>
              <a:gd name="connsiteX2" fmla="*/ 8322779 w 8400457"/>
              <a:gd name="connsiteY2" fmla="*/ 0 h 2383621"/>
              <a:gd name="connsiteX3" fmla="*/ -1 w 8400457"/>
              <a:gd name="connsiteY3" fmla="*/ 384627 h 2383621"/>
              <a:gd name="connsiteX4" fmla="*/ 74921 w 8400457"/>
              <a:gd name="connsiteY4" fmla="*/ 2383621 h 2383621"/>
              <a:gd name="connsiteX0" fmla="*/ 74921 w 8373835"/>
              <a:gd name="connsiteY0" fmla="*/ 2383621 h 2383621"/>
              <a:gd name="connsiteX1" fmla="*/ 8373835 w 8373835"/>
              <a:gd name="connsiteY1" fmla="*/ 1734895 h 2383621"/>
              <a:gd name="connsiteX2" fmla="*/ 8322779 w 8373835"/>
              <a:gd name="connsiteY2" fmla="*/ 0 h 2383621"/>
              <a:gd name="connsiteX3" fmla="*/ -1 w 8373835"/>
              <a:gd name="connsiteY3" fmla="*/ 384627 h 2383621"/>
              <a:gd name="connsiteX4" fmla="*/ 74921 w 8373835"/>
              <a:gd name="connsiteY4" fmla="*/ 2383621 h 2383621"/>
              <a:gd name="connsiteX0" fmla="*/ 74921 w 8381490"/>
              <a:gd name="connsiteY0" fmla="*/ 2383621 h 2383621"/>
              <a:gd name="connsiteX1" fmla="*/ 8381490 w 8381490"/>
              <a:gd name="connsiteY1" fmla="*/ 1755681 h 2383621"/>
              <a:gd name="connsiteX2" fmla="*/ 8322779 w 8381490"/>
              <a:gd name="connsiteY2" fmla="*/ 0 h 2383621"/>
              <a:gd name="connsiteX3" fmla="*/ -1 w 8381490"/>
              <a:gd name="connsiteY3" fmla="*/ 384627 h 2383621"/>
              <a:gd name="connsiteX4" fmla="*/ 74921 w 8381490"/>
              <a:gd name="connsiteY4" fmla="*/ 2383621 h 2383621"/>
              <a:gd name="connsiteX0" fmla="*/ 82128 w 8388697"/>
              <a:gd name="connsiteY0" fmla="*/ 2550692 h 2550692"/>
              <a:gd name="connsiteX1" fmla="*/ 8388697 w 8388697"/>
              <a:gd name="connsiteY1" fmla="*/ 1922752 h 2550692"/>
              <a:gd name="connsiteX2" fmla="*/ 8329986 w 8388697"/>
              <a:gd name="connsiteY2" fmla="*/ 167071 h 2550692"/>
              <a:gd name="connsiteX3" fmla="*/ 0 w 8388697"/>
              <a:gd name="connsiteY3" fmla="*/ 0 h 2550692"/>
              <a:gd name="connsiteX4" fmla="*/ 82128 w 8388697"/>
              <a:gd name="connsiteY4" fmla="*/ 2550692 h 2550692"/>
              <a:gd name="connsiteX0" fmla="*/ 82128 w 8399022"/>
              <a:gd name="connsiteY0" fmla="*/ 2550692 h 2550692"/>
              <a:gd name="connsiteX1" fmla="*/ 8399022 w 8399022"/>
              <a:gd name="connsiteY1" fmla="*/ 1879725 h 2550692"/>
              <a:gd name="connsiteX2" fmla="*/ 8329986 w 8399022"/>
              <a:gd name="connsiteY2" fmla="*/ 167071 h 2550692"/>
              <a:gd name="connsiteX3" fmla="*/ 0 w 8399022"/>
              <a:gd name="connsiteY3" fmla="*/ 0 h 2550692"/>
              <a:gd name="connsiteX4" fmla="*/ 82128 w 8399022"/>
              <a:gd name="connsiteY4" fmla="*/ 2550692 h 2550692"/>
              <a:gd name="connsiteX0" fmla="*/ 82128 w 8399022"/>
              <a:gd name="connsiteY0" fmla="*/ 2550692 h 2550692"/>
              <a:gd name="connsiteX1" fmla="*/ 8399022 w 8399022"/>
              <a:gd name="connsiteY1" fmla="*/ 1879725 h 2550692"/>
              <a:gd name="connsiteX2" fmla="*/ 8341521 w 8399022"/>
              <a:gd name="connsiteY2" fmla="*/ 165977 h 2550692"/>
              <a:gd name="connsiteX3" fmla="*/ 0 w 8399022"/>
              <a:gd name="connsiteY3" fmla="*/ 0 h 2550692"/>
              <a:gd name="connsiteX4" fmla="*/ 82128 w 8399022"/>
              <a:gd name="connsiteY4" fmla="*/ 2550692 h 2550692"/>
              <a:gd name="connsiteX0" fmla="*/ 94869 w 8399022"/>
              <a:gd name="connsiteY0" fmla="*/ 2591523 h 2591523"/>
              <a:gd name="connsiteX1" fmla="*/ 8399022 w 8399022"/>
              <a:gd name="connsiteY1" fmla="*/ 1879725 h 2591523"/>
              <a:gd name="connsiteX2" fmla="*/ 8341521 w 8399022"/>
              <a:gd name="connsiteY2" fmla="*/ 165977 h 2591523"/>
              <a:gd name="connsiteX3" fmla="*/ 0 w 8399022"/>
              <a:gd name="connsiteY3" fmla="*/ 0 h 2591523"/>
              <a:gd name="connsiteX4" fmla="*/ 94869 w 8399022"/>
              <a:gd name="connsiteY4" fmla="*/ 2591523 h 2591523"/>
              <a:gd name="connsiteX0" fmla="*/ 94266 w 8398419"/>
              <a:gd name="connsiteY0" fmla="*/ 2570560 h 2570560"/>
              <a:gd name="connsiteX1" fmla="*/ 8398419 w 8398419"/>
              <a:gd name="connsiteY1" fmla="*/ 1858762 h 2570560"/>
              <a:gd name="connsiteX2" fmla="*/ 8340918 w 8398419"/>
              <a:gd name="connsiteY2" fmla="*/ 145014 h 2570560"/>
              <a:gd name="connsiteX3" fmla="*/ 0 w 8398419"/>
              <a:gd name="connsiteY3" fmla="*/ 0 h 2570560"/>
              <a:gd name="connsiteX4" fmla="*/ 94266 w 8398419"/>
              <a:gd name="connsiteY4" fmla="*/ 2570560 h 2570560"/>
              <a:gd name="connsiteX0" fmla="*/ 116732 w 8420885"/>
              <a:gd name="connsiteY0" fmla="*/ 2547392 h 2547392"/>
              <a:gd name="connsiteX1" fmla="*/ 8420885 w 8420885"/>
              <a:gd name="connsiteY1" fmla="*/ 1835594 h 2547392"/>
              <a:gd name="connsiteX2" fmla="*/ 8363384 w 8420885"/>
              <a:gd name="connsiteY2" fmla="*/ 121846 h 2547392"/>
              <a:gd name="connsiteX3" fmla="*/ -1 w 8420885"/>
              <a:gd name="connsiteY3" fmla="*/ -2 h 2547392"/>
              <a:gd name="connsiteX4" fmla="*/ 116732 w 8420885"/>
              <a:gd name="connsiteY4" fmla="*/ 2547392 h 2547392"/>
              <a:gd name="connsiteX0" fmla="*/ 116731 w 8420885"/>
              <a:gd name="connsiteY0" fmla="*/ 2547395 h 2547396"/>
              <a:gd name="connsiteX1" fmla="*/ 8420885 w 8420885"/>
              <a:gd name="connsiteY1" fmla="*/ 1835598 h 2547396"/>
              <a:gd name="connsiteX2" fmla="*/ 8363384 w 8420885"/>
              <a:gd name="connsiteY2" fmla="*/ 121850 h 2547396"/>
              <a:gd name="connsiteX3" fmla="*/ -1 w 8420885"/>
              <a:gd name="connsiteY3" fmla="*/ 2 h 2547396"/>
              <a:gd name="connsiteX4" fmla="*/ 116731 w 8420885"/>
              <a:gd name="connsiteY4" fmla="*/ 2547395 h 2547396"/>
              <a:gd name="connsiteX0" fmla="*/ 94265 w 8420885"/>
              <a:gd name="connsiteY0" fmla="*/ 2570555 h 2570556"/>
              <a:gd name="connsiteX1" fmla="*/ 8420885 w 8420885"/>
              <a:gd name="connsiteY1" fmla="*/ 1835594 h 2570556"/>
              <a:gd name="connsiteX2" fmla="*/ 8363384 w 8420885"/>
              <a:gd name="connsiteY2" fmla="*/ 121846 h 2570556"/>
              <a:gd name="connsiteX3" fmla="*/ -1 w 8420885"/>
              <a:gd name="connsiteY3" fmla="*/ -2 h 2570556"/>
              <a:gd name="connsiteX4" fmla="*/ 94265 w 8420885"/>
              <a:gd name="connsiteY4" fmla="*/ 2570555 h 2570556"/>
              <a:gd name="connsiteX0" fmla="*/ 94265 w 8412135"/>
              <a:gd name="connsiteY0" fmla="*/ 2570559 h 2570560"/>
              <a:gd name="connsiteX1" fmla="*/ 8412135 w 8412135"/>
              <a:gd name="connsiteY1" fmla="*/ 1821275 h 2570560"/>
              <a:gd name="connsiteX2" fmla="*/ 8363384 w 8412135"/>
              <a:gd name="connsiteY2" fmla="*/ 121850 h 2570560"/>
              <a:gd name="connsiteX3" fmla="*/ -1 w 8412135"/>
              <a:gd name="connsiteY3" fmla="*/ 2 h 2570560"/>
              <a:gd name="connsiteX4" fmla="*/ 94265 w 8412135"/>
              <a:gd name="connsiteY4" fmla="*/ 2570559 h 2570560"/>
              <a:gd name="connsiteX0" fmla="*/ 94265 w 8422952"/>
              <a:gd name="connsiteY0" fmla="*/ 2570556 h 2570557"/>
              <a:gd name="connsiteX1" fmla="*/ 8422953 w 8422952"/>
              <a:gd name="connsiteY1" fmla="*/ 2061010 h 2570557"/>
              <a:gd name="connsiteX2" fmla="*/ 8363384 w 8422952"/>
              <a:gd name="connsiteY2" fmla="*/ 121847 h 2570557"/>
              <a:gd name="connsiteX3" fmla="*/ -1 w 8422952"/>
              <a:gd name="connsiteY3" fmla="*/ -1 h 2570557"/>
              <a:gd name="connsiteX4" fmla="*/ 94265 w 8422952"/>
              <a:gd name="connsiteY4" fmla="*/ 2570556 h 2570557"/>
              <a:gd name="connsiteX0" fmla="*/ 0 w 8432040"/>
              <a:gd name="connsiteY0" fmla="*/ 1965799 h 2061011"/>
              <a:gd name="connsiteX1" fmla="*/ 8432041 w 8432040"/>
              <a:gd name="connsiteY1" fmla="*/ 2061010 h 2061011"/>
              <a:gd name="connsiteX2" fmla="*/ 8372472 w 8432040"/>
              <a:gd name="connsiteY2" fmla="*/ 121847 h 2061011"/>
              <a:gd name="connsiteX3" fmla="*/ 9087 w 8432040"/>
              <a:gd name="connsiteY3" fmla="*/ -1 h 2061011"/>
              <a:gd name="connsiteX4" fmla="*/ 0 w 8432040"/>
              <a:gd name="connsiteY4" fmla="*/ 1965799 h 2061011"/>
              <a:gd name="connsiteX0" fmla="*/ 0 w 8475828"/>
              <a:gd name="connsiteY0" fmla="*/ 1965799 h 2061011"/>
              <a:gd name="connsiteX1" fmla="*/ 8432041 w 8475828"/>
              <a:gd name="connsiteY1" fmla="*/ 2061010 h 2061011"/>
              <a:gd name="connsiteX2" fmla="*/ 8475828 w 8475828"/>
              <a:gd name="connsiteY2" fmla="*/ 66867 h 2061011"/>
              <a:gd name="connsiteX3" fmla="*/ 9087 w 8475828"/>
              <a:gd name="connsiteY3" fmla="*/ -1 h 2061011"/>
              <a:gd name="connsiteX4" fmla="*/ 0 w 8475828"/>
              <a:gd name="connsiteY4" fmla="*/ 1965799 h 2061011"/>
              <a:gd name="connsiteX0" fmla="*/ 0 w 8432040"/>
              <a:gd name="connsiteY0" fmla="*/ 1965799 h 2061011"/>
              <a:gd name="connsiteX1" fmla="*/ 8432041 w 8432040"/>
              <a:gd name="connsiteY1" fmla="*/ 2061010 h 2061011"/>
              <a:gd name="connsiteX2" fmla="*/ 8385411 w 8432040"/>
              <a:gd name="connsiteY2" fmla="*/ 110154 h 2061011"/>
              <a:gd name="connsiteX3" fmla="*/ 9087 w 8432040"/>
              <a:gd name="connsiteY3" fmla="*/ -1 h 2061011"/>
              <a:gd name="connsiteX4" fmla="*/ 0 w 8432040"/>
              <a:gd name="connsiteY4" fmla="*/ 1965799 h 2061011"/>
              <a:gd name="connsiteX0" fmla="*/ 0 w 8385411"/>
              <a:gd name="connsiteY0" fmla="*/ 1965799 h 2017724"/>
              <a:gd name="connsiteX1" fmla="*/ 8377789 w 8385411"/>
              <a:gd name="connsiteY1" fmla="*/ 2017724 h 2017724"/>
              <a:gd name="connsiteX2" fmla="*/ 8385411 w 8385411"/>
              <a:gd name="connsiteY2" fmla="*/ 110154 h 2017724"/>
              <a:gd name="connsiteX3" fmla="*/ 9087 w 8385411"/>
              <a:gd name="connsiteY3" fmla="*/ -1 h 2017724"/>
              <a:gd name="connsiteX4" fmla="*/ 0 w 8385411"/>
              <a:gd name="connsiteY4" fmla="*/ 1965799 h 2017724"/>
              <a:gd name="connsiteX0" fmla="*/ 0 w 8385411"/>
              <a:gd name="connsiteY0" fmla="*/ 1965799 h 2017724"/>
              <a:gd name="connsiteX1" fmla="*/ 8377789 w 8385411"/>
              <a:gd name="connsiteY1" fmla="*/ 2017724 h 2017724"/>
              <a:gd name="connsiteX2" fmla="*/ 8385411 w 8385411"/>
              <a:gd name="connsiteY2" fmla="*/ 110154 h 2017724"/>
              <a:gd name="connsiteX3" fmla="*/ 81418 w 8385411"/>
              <a:gd name="connsiteY3" fmla="*/ 0 h 2017724"/>
              <a:gd name="connsiteX4" fmla="*/ 0 w 8385411"/>
              <a:gd name="connsiteY4" fmla="*/ 1965799 h 2017724"/>
              <a:gd name="connsiteX0" fmla="*/ 0 w 8304037"/>
              <a:gd name="connsiteY0" fmla="*/ 1951369 h 2017724"/>
              <a:gd name="connsiteX1" fmla="*/ 8296415 w 8304037"/>
              <a:gd name="connsiteY1" fmla="*/ 2017724 h 2017724"/>
              <a:gd name="connsiteX2" fmla="*/ 8304037 w 8304037"/>
              <a:gd name="connsiteY2" fmla="*/ 110154 h 2017724"/>
              <a:gd name="connsiteX3" fmla="*/ 44 w 8304037"/>
              <a:gd name="connsiteY3" fmla="*/ 0 h 2017724"/>
              <a:gd name="connsiteX4" fmla="*/ 0 w 8304037"/>
              <a:gd name="connsiteY4" fmla="*/ 1951369 h 2017724"/>
              <a:gd name="connsiteX0" fmla="*/ 0 w 8322120"/>
              <a:gd name="connsiteY0" fmla="*/ 2009083 h 2017724"/>
              <a:gd name="connsiteX1" fmla="*/ 8314498 w 8322120"/>
              <a:gd name="connsiteY1" fmla="*/ 2017724 h 2017724"/>
              <a:gd name="connsiteX2" fmla="*/ 8322120 w 8322120"/>
              <a:gd name="connsiteY2" fmla="*/ 110154 h 2017724"/>
              <a:gd name="connsiteX3" fmla="*/ 18127 w 8322120"/>
              <a:gd name="connsiteY3" fmla="*/ 0 h 2017724"/>
              <a:gd name="connsiteX4" fmla="*/ 0 w 8322120"/>
              <a:gd name="connsiteY4" fmla="*/ 2009083 h 2017724"/>
              <a:gd name="connsiteX0" fmla="*/ 8998 w 8303993"/>
              <a:gd name="connsiteY0" fmla="*/ 1994656 h 2017724"/>
              <a:gd name="connsiteX1" fmla="*/ 8296371 w 8303993"/>
              <a:gd name="connsiteY1" fmla="*/ 2017724 h 2017724"/>
              <a:gd name="connsiteX2" fmla="*/ 8303993 w 8303993"/>
              <a:gd name="connsiteY2" fmla="*/ 110154 h 2017724"/>
              <a:gd name="connsiteX3" fmla="*/ 0 w 8303993"/>
              <a:gd name="connsiteY3" fmla="*/ 0 h 2017724"/>
              <a:gd name="connsiteX4" fmla="*/ 8998 w 8303993"/>
              <a:gd name="connsiteY4" fmla="*/ 1994656 h 2017724"/>
              <a:gd name="connsiteX0" fmla="*/ 8998 w 8303993"/>
              <a:gd name="connsiteY0" fmla="*/ 1994656 h 2017724"/>
              <a:gd name="connsiteX1" fmla="*/ 8296371 w 8303993"/>
              <a:gd name="connsiteY1" fmla="*/ 2017724 h 2017724"/>
              <a:gd name="connsiteX2" fmla="*/ 8303993 w 8303993"/>
              <a:gd name="connsiteY2" fmla="*/ 19909 h 2017724"/>
              <a:gd name="connsiteX3" fmla="*/ 0 w 8303993"/>
              <a:gd name="connsiteY3" fmla="*/ 0 h 2017724"/>
              <a:gd name="connsiteX4" fmla="*/ 8998 w 8303993"/>
              <a:gd name="connsiteY4" fmla="*/ 1994656 h 201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3993" h="2017724">
                <a:moveTo>
                  <a:pt x="8998" y="1994656"/>
                </a:moveTo>
                <a:lnTo>
                  <a:pt x="8296371" y="2017724"/>
                </a:lnTo>
                <a:cubicBezTo>
                  <a:pt x="8298912" y="1381867"/>
                  <a:pt x="8301452" y="655766"/>
                  <a:pt x="8303993" y="19909"/>
                </a:cubicBezTo>
                <a:lnTo>
                  <a:pt x="0" y="0"/>
                </a:lnTo>
                <a:cubicBezTo>
                  <a:pt x="-15" y="650456"/>
                  <a:pt x="9013" y="1344200"/>
                  <a:pt x="8998" y="1994656"/>
                </a:cubicBezTo>
                <a:close/>
              </a:path>
            </a:pathLst>
          </a:custGeom>
          <a:solidFill>
            <a:srgbClr val="31495B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pic>
        <p:nvPicPr>
          <p:cNvPr id="12" name="Picture 11" descr="A picture containing light, drawing, plate&#10;&#10;Description automatically generated">
            <a:extLst>
              <a:ext uri="{FF2B5EF4-FFF2-40B4-BE49-F238E27FC236}">
                <a16:creationId xmlns:a16="http://schemas.microsoft.com/office/drawing/2014/main" xmlns="" id="{614D8528-6272-7241-AFF7-4BF68E2B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52" y="2767728"/>
            <a:ext cx="1351494" cy="263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F11786-9961-C643-8BAC-0F84003B52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8537" y="2275006"/>
            <a:ext cx="1454685" cy="832518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191386" y="217505"/>
            <a:ext cx="3423684" cy="830989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KAL annoncetekst</a:t>
            </a:r>
          </a:p>
          <a:p>
            <a:r>
              <a:rPr lang="fi-FI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KAL </a:t>
            </a:r>
            <a:r>
              <a:rPr lang="fi-FI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annoncetekst</a:t>
            </a:r>
            <a:endParaRPr lang="da-DK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92364" y="1251586"/>
            <a:ext cx="3423684" cy="830989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DK annoncetekst</a:t>
            </a:r>
          </a:p>
          <a:p>
            <a:r>
              <a:rPr lang="da-DK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DK </a:t>
            </a:r>
            <a:r>
              <a:rPr lang="da-DK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annoncetekst</a:t>
            </a:r>
            <a:endParaRPr lang="da-DK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24</Words>
  <Application>Microsoft Office PowerPoint</Application>
  <PresentationFormat>Brugerdefineret</PresentationFormat>
  <Paragraphs>12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Office Theme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René Olsen</dc:creator>
  <cp:lastModifiedBy>Naasunnguaq Lennert</cp:lastModifiedBy>
  <cp:revision>16</cp:revision>
  <dcterms:created xsi:type="dcterms:W3CDTF">2020-09-14T12:49:53Z</dcterms:created>
  <dcterms:modified xsi:type="dcterms:W3CDTF">2021-04-27T11:38:31Z</dcterms:modified>
</cp:coreProperties>
</file>