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</p:sldIdLst>
  <p:sldSz cx="9601200" cy="12801600" type="A3"/>
  <p:notesSz cx="9004300" cy="16205200"/>
  <p:defaultTextStyle>
    <a:defPPr>
      <a:defRPr lang="da-DK"/>
    </a:defPPr>
    <a:lvl1pPr marL="0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1pPr>
    <a:lvl2pPr marL="452975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2pPr>
    <a:lvl3pPr marL="905949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3pPr>
    <a:lvl4pPr marL="1358924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4pPr>
    <a:lvl5pPr marL="1811899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5pPr>
    <a:lvl6pPr marL="2264873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6pPr>
    <a:lvl7pPr marL="2717848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7pPr>
    <a:lvl8pPr marL="3170822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8pPr>
    <a:lvl9pPr marL="3623797" algn="l" defTabSz="905949" rtl="0" eaLnBrk="1" latinLnBrk="0" hangingPunct="1">
      <a:defRPr sz="17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95B"/>
    <a:srgbClr val="718A97"/>
    <a:srgbClr val="1E3F4A"/>
    <a:srgbClr val="F2F2F2"/>
    <a:srgbClr val="31495A"/>
    <a:srgbClr val="4D6B7D"/>
    <a:srgbClr val="838AAB"/>
    <a:srgbClr val="F6C443"/>
    <a:srgbClr val="F7C3DC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/>
    <p:restoredTop sz="94926"/>
  </p:normalViewPr>
  <p:slideViewPr>
    <p:cSldViewPr>
      <p:cViewPr>
        <p:scale>
          <a:sx n="70" d="100"/>
          <a:sy n="70" d="100"/>
        </p:scale>
        <p:origin x="-4536" y="-79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7">
            <a:extLst>
              <a:ext uri="{FF2B5EF4-FFF2-40B4-BE49-F238E27FC236}">
                <a16:creationId xmlns:a16="http://schemas.microsoft.com/office/drawing/2014/main" xmlns="" id="{F6279385-7C5C-C84B-8509-957419F416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328346" cy="4428590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KBH Demibold" pitchFamily="2" charset="77"/>
              </a:defRPr>
            </a:lvl1pPr>
          </a:lstStyle>
          <a:p>
            <a:r>
              <a:rPr lang="da-DK" dirty="0"/>
              <a:t>Klik på denne pladsholder og indsæt billede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41665" eaLnBrk="1" hangingPunct="1">
        <a:defRPr>
          <a:latin typeface="+mn-lt"/>
          <a:ea typeface="+mn-ea"/>
          <a:cs typeface="+mn-cs"/>
        </a:defRPr>
      </a:lvl2pPr>
      <a:lvl3pPr marL="883332" eaLnBrk="1" hangingPunct="1">
        <a:defRPr>
          <a:latin typeface="+mn-lt"/>
          <a:ea typeface="+mn-ea"/>
          <a:cs typeface="+mn-cs"/>
        </a:defRPr>
      </a:lvl3pPr>
      <a:lvl4pPr marL="1324999" eaLnBrk="1" hangingPunct="1">
        <a:defRPr>
          <a:latin typeface="+mn-lt"/>
          <a:ea typeface="+mn-ea"/>
          <a:cs typeface="+mn-cs"/>
        </a:defRPr>
      </a:lvl4pPr>
      <a:lvl5pPr marL="1766665" eaLnBrk="1" hangingPunct="1">
        <a:defRPr>
          <a:latin typeface="+mn-lt"/>
          <a:ea typeface="+mn-ea"/>
          <a:cs typeface="+mn-cs"/>
        </a:defRPr>
      </a:lvl5pPr>
      <a:lvl6pPr marL="2208331" eaLnBrk="1" hangingPunct="1">
        <a:defRPr>
          <a:latin typeface="+mn-lt"/>
          <a:ea typeface="+mn-ea"/>
          <a:cs typeface="+mn-cs"/>
        </a:defRPr>
      </a:lvl6pPr>
      <a:lvl7pPr marL="2649997" eaLnBrk="1" hangingPunct="1">
        <a:defRPr>
          <a:latin typeface="+mn-lt"/>
          <a:ea typeface="+mn-ea"/>
          <a:cs typeface="+mn-cs"/>
        </a:defRPr>
      </a:lvl7pPr>
      <a:lvl8pPr marL="3091665" eaLnBrk="1" hangingPunct="1">
        <a:defRPr>
          <a:latin typeface="+mn-lt"/>
          <a:ea typeface="+mn-ea"/>
          <a:cs typeface="+mn-cs"/>
        </a:defRPr>
      </a:lvl8pPr>
      <a:lvl9pPr marL="353333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41665" eaLnBrk="1" hangingPunct="1">
        <a:defRPr>
          <a:latin typeface="+mn-lt"/>
          <a:ea typeface="+mn-ea"/>
          <a:cs typeface="+mn-cs"/>
        </a:defRPr>
      </a:lvl2pPr>
      <a:lvl3pPr marL="883332" eaLnBrk="1" hangingPunct="1">
        <a:defRPr>
          <a:latin typeface="+mn-lt"/>
          <a:ea typeface="+mn-ea"/>
          <a:cs typeface="+mn-cs"/>
        </a:defRPr>
      </a:lvl3pPr>
      <a:lvl4pPr marL="1324999" eaLnBrk="1" hangingPunct="1">
        <a:defRPr>
          <a:latin typeface="+mn-lt"/>
          <a:ea typeface="+mn-ea"/>
          <a:cs typeface="+mn-cs"/>
        </a:defRPr>
      </a:lvl4pPr>
      <a:lvl5pPr marL="1766665" eaLnBrk="1" hangingPunct="1">
        <a:defRPr>
          <a:latin typeface="+mn-lt"/>
          <a:ea typeface="+mn-ea"/>
          <a:cs typeface="+mn-cs"/>
        </a:defRPr>
      </a:lvl5pPr>
      <a:lvl6pPr marL="2208331" eaLnBrk="1" hangingPunct="1">
        <a:defRPr>
          <a:latin typeface="+mn-lt"/>
          <a:ea typeface="+mn-ea"/>
          <a:cs typeface="+mn-cs"/>
        </a:defRPr>
      </a:lvl6pPr>
      <a:lvl7pPr marL="2649997" eaLnBrk="1" hangingPunct="1">
        <a:defRPr>
          <a:latin typeface="+mn-lt"/>
          <a:ea typeface="+mn-ea"/>
          <a:cs typeface="+mn-cs"/>
        </a:defRPr>
      </a:lvl7pPr>
      <a:lvl8pPr marL="3091665" eaLnBrk="1" hangingPunct="1">
        <a:defRPr>
          <a:latin typeface="+mn-lt"/>
          <a:ea typeface="+mn-ea"/>
          <a:cs typeface="+mn-cs"/>
        </a:defRPr>
      </a:lvl8pPr>
      <a:lvl9pPr marL="353333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ouse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D6783387-7B7E-4648-9B0B-F31BB0FFA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01"/>
                    </a14:imgEffect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950" b="13756"/>
          <a:stretch/>
        </p:blipFill>
        <p:spPr>
          <a:xfrm>
            <a:off x="0" y="-15249"/>
            <a:ext cx="9618310" cy="576797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 rot="154610">
            <a:off x="-197212" y="4822857"/>
            <a:ext cx="9980147" cy="8211138"/>
          </a:xfrm>
          <a:custGeom>
            <a:avLst/>
            <a:gdLst>
              <a:gd name="connsiteX0" fmla="*/ 0 w 9000007"/>
              <a:gd name="connsiteY0" fmla="*/ 16205064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0 w 9000007"/>
              <a:gd name="connsiteY4" fmla="*/ 16205064 h 16205063"/>
              <a:gd name="connsiteX0" fmla="*/ 351290 w 9000007"/>
              <a:gd name="connsiteY0" fmla="*/ 15889656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351290 w 9000007"/>
              <a:gd name="connsiteY4" fmla="*/ 15889656 h 16205063"/>
              <a:gd name="connsiteX0" fmla="*/ 351290 w 8886967"/>
              <a:gd name="connsiteY0" fmla="*/ 15889656 h 15889656"/>
              <a:gd name="connsiteX1" fmla="*/ 8886967 w 8886967"/>
              <a:gd name="connsiteY1" fmla="*/ 13662976 h 15889656"/>
              <a:gd name="connsiteX2" fmla="*/ 8704499 w 8886967"/>
              <a:gd name="connsiteY2" fmla="*/ 1 h 15889656"/>
              <a:gd name="connsiteX3" fmla="*/ 0 w 8886967"/>
              <a:gd name="connsiteY3" fmla="*/ 5059 h 15889656"/>
              <a:gd name="connsiteX4" fmla="*/ 351290 w 8886967"/>
              <a:gd name="connsiteY4" fmla="*/ 15889656 h 15889656"/>
              <a:gd name="connsiteX0" fmla="*/ 261187 w 8796864"/>
              <a:gd name="connsiteY0" fmla="*/ 15889656 h 15889656"/>
              <a:gd name="connsiteX1" fmla="*/ 8796864 w 8796864"/>
              <a:gd name="connsiteY1" fmla="*/ 13662976 h 15889656"/>
              <a:gd name="connsiteX2" fmla="*/ 8614396 w 8796864"/>
              <a:gd name="connsiteY2" fmla="*/ 1 h 15889656"/>
              <a:gd name="connsiteX3" fmla="*/ 0 w 8796864"/>
              <a:gd name="connsiteY3" fmla="*/ 29539 h 15889656"/>
              <a:gd name="connsiteX4" fmla="*/ 261187 w 8796864"/>
              <a:gd name="connsiteY4" fmla="*/ 15889656 h 15889656"/>
              <a:gd name="connsiteX0" fmla="*/ 325243 w 8796864"/>
              <a:gd name="connsiteY0" fmla="*/ 15731957 h 15731957"/>
              <a:gd name="connsiteX1" fmla="*/ 8796864 w 8796864"/>
              <a:gd name="connsiteY1" fmla="*/ 13662976 h 15731957"/>
              <a:gd name="connsiteX2" fmla="*/ 8614396 w 8796864"/>
              <a:gd name="connsiteY2" fmla="*/ 1 h 15731957"/>
              <a:gd name="connsiteX3" fmla="*/ 0 w 8796864"/>
              <a:gd name="connsiteY3" fmla="*/ 29539 h 15731957"/>
              <a:gd name="connsiteX4" fmla="*/ 325243 w 8796864"/>
              <a:gd name="connsiteY4" fmla="*/ 15731957 h 15731957"/>
              <a:gd name="connsiteX0" fmla="*/ 325243 w 8893863"/>
              <a:gd name="connsiteY0" fmla="*/ 15731957 h 15731957"/>
              <a:gd name="connsiteX1" fmla="*/ 8893863 w 8893863"/>
              <a:gd name="connsiteY1" fmla="*/ 14778848 h 15731957"/>
              <a:gd name="connsiteX2" fmla="*/ 8614396 w 8893863"/>
              <a:gd name="connsiteY2" fmla="*/ 1 h 15731957"/>
              <a:gd name="connsiteX3" fmla="*/ 0 w 8893863"/>
              <a:gd name="connsiteY3" fmla="*/ 29539 h 15731957"/>
              <a:gd name="connsiteX4" fmla="*/ 325243 w 8893863"/>
              <a:gd name="connsiteY4" fmla="*/ 15731957 h 15731957"/>
              <a:gd name="connsiteX0" fmla="*/ 325243 w 8893863"/>
              <a:gd name="connsiteY0" fmla="*/ 15702419 h 15702419"/>
              <a:gd name="connsiteX1" fmla="*/ 8893863 w 8893863"/>
              <a:gd name="connsiteY1" fmla="*/ 14749310 h 15702419"/>
              <a:gd name="connsiteX2" fmla="*/ 8600162 w 8893863"/>
              <a:gd name="connsiteY2" fmla="*/ 5504 h 15702419"/>
              <a:gd name="connsiteX3" fmla="*/ 0 w 8893863"/>
              <a:gd name="connsiteY3" fmla="*/ 1 h 15702419"/>
              <a:gd name="connsiteX4" fmla="*/ 325243 w 8893863"/>
              <a:gd name="connsiteY4" fmla="*/ 15702419 h 15702419"/>
              <a:gd name="connsiteX0" fmla="*/ 325243 w 8918025"/>
              <a:gd name="connsiteY0" fmla="*/ 15702419 h 15702419"/>
              <a:gd name="connsiteX1" fmla="*/ 8918024 w 8918025"/>
              <a:gd name="connsiteY1" fmla="*/ 14894665 h 15702419"/>
              <a:gd name="connsiteX2" fmla="*/ 8600162 w 8918025"/>
              <a:gd name="connsiteY2" fmla="*/ 5504 h 15702419"/>
              <a:gd name="connsiteX3" fmla="*/ 0 w 8918025"/>
              <a:gd name="connsiteY3" fmla="*/ 1 h 15702419"/>
              <a:gd name="connsiteX4" fmla="*/ 325243 w 8918025"/>
              <a:gd name="connsiteY4" fmla="*/ 15702419 h 15702419"/>
              <a:gd name="connsiteX0" fmla="*/ 356988 w 8918024"/>
              <a:gd name="connsiteY0" fmla="*/ 15699539 h 15699539"/>
              <a:gd name="connsiteX1" fmla="*/ 8918024 w 8918024"/>
              <a:gd name="connsiteY1" fmla="*/ 14894665 h 15699539"/>
              <a:gd name="connsiteX2" fmla="*/ 8600162 w 8918024"/>
              <a:gd name="connsiteY2" fmla="*/ 5504 h 15699539"/>
              <a:gd name="connsiteX3" fmla="*/ 0 w 8918024"/>
              <a:gd name="connsiteY3" fmla="*/ 1 h 15699539"/>
              <a:gd name="connsiteX4" fmla="*/ 356988 w 8918024"/>
              <a:gd name="connsiteY4" fmla="*/ 15699539 h 15699539"/>
              <a:gd name="connsiteX0" fmla="*/ 335853 w 8918024"/>
              <a:gd name="connsiteY0" fmla="*/ 15621173 h 15621173"/>
              <a:gd name="connsiteX1" fmla="*/ 8918024 w 8918024"/>
              <a:gd name="connsiteY1" fmla="*/ 14894663 h 15621173"/>
              <a:gd name="connsiteX2" fmla="*/ 8600162 w 8918024"/>
              <a:gd name="connsiteY2" fmla="*/ 5502 h 15621173"/>
              <a:gd name="connsiteX3" fmla="*/ 0 w 8918024"/>
              <a:gd name="connsiteY3" fmla="*/ -1 h 15621173"/>
              <a:gd name="connsiteX4" fmla="*/ 335853 w 8918024"/>
              <a:gd name="connsiteY4" fmla="*/ 15621173 h 15621173"/>
              <a:gd name="connsiteX0" fmla="*/ 336290 w 8918024"/>
              <a:gd name="connsiteY0" fmla="*/ 15641217 h 15641217"/>
              <a:gd name="connsiteX1" fmla="*/ 8918024 w 8918024"/>
              <a:gd name="connsiteY1" fmla="*/ 14894665 h 15641217"/>
              <a:gd name="connsiteX2" fmla="*/ 8600162 w 8918024"/>
              <a:gd name="connsiteY2" fmla="*/ 5504 h 15641217"/>
              <a:gd name="connsiteX3" fmla="*/ 0 w 8918024"/>
              <a:gd name="connsiteY3" fmla="*/ 1 h 15641217"/>
              <a:gd name="connsiteX4" fmla="*/ 336290 w 8918024"/>
              <a:gd name="connsiteY4" fmla="*/ 15641217 h 15641217"/>
              <a:gd name="connsiteX0" fmla="*/ 336290 w 8896889"/>
              <a:gd name="connsiteY0" fmla="*/ 15641215 h 15641215"/>
              <a:gd name="connsiteX1" fmla="*/ 8896889 w 8896889"/>
              <a:gd name="connsiteY1" fmla="*/ 14816297 h 15641215"/>
              <a:gd name="connsiteX2" fmla="*/ 8600162 w 8896889"/>
              <a:gd name="connsiteY2" fmla="*/ 5502 h 15641215"/>
              <a:gd name="connsiteX3" fmla="*/ 0 w 8896889"/>
              <a:gd name="connsiteY3" fmla="*/ -1 h 15641215"/>
              <a:gd name="connsiteX4" fmla="*/ 336290 w 8896889"/>
              <a:gd name="connsiteY4" fmla="*/ 15641215 h 15641215"/>
              <a:gd name="connsiteX0" fmla="*/ 336290 w 8898198"/>
              <a:gd name="connsiteY0" fmla="*/ 15641217 h 15641217"/>
              <a:gd name="connsiteX1" fmla="*/ 8898198 w 8898198"/>
              <a:gd name="connsiteY1" fmla="*/ 14876425 h 15641217"/>
              <a:gd name="connsiteX2" fmla="*/ 8600162 w 8898198"/>
              <a:gd name="connsiteY2" fmla="*/ 5504 h 15641217"/>
              <a:gd name="connsiteX3" fmla="*/ 0 w 8898198"/>
              <a:gd name="connsiteY3" fmla="*/ 1 h 15641217"/>
              <a:gd name="connsiteX4" fmla="*/ 336290 w 8898198"/>
              <a:gd name="connsiteY4" fmla="*/ 15641217 h 15641217"/>
              <a:gd name="connsiteX0" fmla="*/ 336290 w 8897762"/>
              <a:gd name="connsiteY0" fmla="*/ 15641215 h 15641215"/>
              <a:gd name="connsiteX1" fmla="*/ 8897762 w 8897762"/>
              <a:gd name="connsiteY1" fmla="*/ 14856380 h 15641215"/>
              <a:gd name="connsiteX2" fmla="*/ 8600162 w 8897762"/>
              <a:gd name="connsiteY2" fmla="*/ 5502 h 15641215"/>
              <a:gd name="connsiteX3" fmla="*/ 0 w 8897762"/>
              <a:gd name="connsiteY3" fmla="*/ -1 h 15641215"/>
              <a:gd name="connsiteX4" fmla="*/ 336290 w 8897762"/>
              <a:gd name="connsiteY4" fmla="*/ 15641215 h 1564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7762" h="15641215">
                <a:moveTo>
                  <a:pt x="336290" y="15641215"/>
                </a:moveTo>
                <a:lnTo>
                  <a:pt x="8897762" y="14856380"/>
                </a:lnTo>
                <a:lnTo>
                  <a:pt x="8600162" y="5502"/>
                </a:lnTo>
                <a:lnTo>
                  <a:pt x="0" y="-1"/>
                </a:lnTo>
                <a:lnTo>
                  <a:pt x="336290" y="15641215"/>
                </a:lnTo>
                <a:close/>
              </a:path>
            </a:pathLst>
          </a:custGeom>
          <a:solidFill>
            <a:srgbClr val="31495B"/>
          </a:solidFill>
        </p:spPr>
        <p:txBody>
          <a:bodyPr wrap="square" lIns="0" tIns="0" rIns="0" bIns="0" rtlCol="0"/>
          <a:lstStyle/>
          <a:p>
            <a:endParaRPr sz="1739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4223D13-1C0E-C743-BE3A-D2848807E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36" y="433034"/>
            <a:ext cx="2911449" cy="567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37C468F-6144-E34A-AAC9-8DC42E69BA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34" y="433034"/>
            <a:ext cx="2911455" cy="567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9611F5-4393-1E45-9A3B-82E63EE9A5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429" y="3583878"/>
            <a:ext cx="4167163" cy="2384874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1D251220-36E5-414B-99D3-71A633F1F6AA}"/>
              </a:ext>
            </a:extLst>
          </p:cNvPr>
          <p:cNvSpPr txBox="1"/>
          <p:nvPr/>
        </p:nvSpPr>
        <p:spPr>
          <a:xfrm>
            <a:off x="999782" y="6268436"/>
            <a:ext cx="7488832" cy="996460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sz="3200" b="1" dirty="0" err="1" smtClean="0">
                <a:solidFill>
                  <a:schemeClr val="bg1"/>
                </a:solidFill>
                <a:latin typeface="Helvetica" pitchFamily="2" charset="0"/>
              </a:rPr>
              <a:t>overskrift</a:t>
            </a:r>
            <a:endParaRPr lang="en-US" sz="3200" b="1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sz="3200" b="1" dirty="0" err="1" smtClean="0">
                <a:solidFill>
                  <a:schemeClr val="bg1"/>
                </a:solidFill>
                <a:latin typeface="Helvetica" pitchFamily="2" charset="0"/>
              </a:rPr>
              <a:t>overskrift</a:t>
            </a:r>
            <a:endParaRPr lang="en-US" sz="3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xmlns="" id="{8B510A7C-EC3F-554A-8583-530F11476A29}"/>
              </a:ext>
            </a:extLst>
          </p:cNvPr>
          <p:cNvSpPr txBox="1"/>
          <p:nvPr/>
        </p:nvSpPr>
        <p:spPr>
          <a:xfrm>
            <a:off x="1010820" y="7451917"/>
            <a:ext cx="7488832" cy="4997555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www.sullissivik.gl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iserfigalugu</a:t>
            </a:r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paasisaqarnerusinnaavutit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7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ouse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D6783387-7B7E-4648-9B0B-F31BB0FFA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01"/>
                    </a14:imgEffect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950" b="13756"/>
          <a:stretch/>
        </p:blipFill>
        <p:spPr>
          <a:xfrm>
            <a:off x="0" y="-15249"/>
            <a:ext cx="9618310" cy="576797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 rot="154610">
            <a:off x="-197212" y="4822857"/>
            <a:ext cx="9980147" cy="8211138"/>
          </a:xfrm>
          <a:custGeom>
            <a:avLst/>
            <a:gdLst>
              <a:gd name="connsiteX0" fmla="*/ 0 w 9000007"/>
              <a:gd name="connsiteY0" fmla="*/ 16205064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0 w 9000007"/>
              <a:gd name="connsiteY4" fmla="*/ 16205064 h 16205063"/>
              <a:gd name="connsiteX0" fmla="*/ 351290 w 9000007"/>
              <a:gd name="connsiteY0" fmla="*/ 15889656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351290 w 9000007"/>
              <a:gd name="connsiteY4" fmla="*/ 15889656 h 16205063"/>
              <a:gd name="connsiteX0" fmla="*/ 351290 w 8886967"/>
              <a:gd name="connsiteY0" fmla="*/ 15889656 h 15889656"/>
              <a:gd name="connsiteX1" fmla="*/ 8886967 w 8886967"/>
              <a:gd name="connsiteY1" fmla="*/ 13662976 h 15889656"/>
              <a:gd name="connsiteX2" fmla="*/ 8704499 w 8886967"/>
              <a:gd name="connsiteY2" fmla="*/ 1 h 15889656"/>
              <a:gd name="connsiteX3" fmla="*/ 0 w 8886967"/>
              <a:gd name="connsiteY3" fmla="*/ 5059 h 15889656"/>
              <a:gd name="connsiteX4" fmla="*/ 351290 w 8886967"/>
              <a:gd name="connsiteY4" fmla="*/ 15889656 h 15889656"/>
              <a:gd name="connsiteX0" fmla="*/ 261187 w 8796864"/>
              <a:gd name="connsiteY0" fmla="*/ 15889656 h 15889656"/>
              <a:gd name="connsiteX1" fmla="*/ 8796864 w 8796864"/>
              <a:gd name="connsiteY1" fmla="*/ 13662976 h 15889656"/>
              <a:gd name="connsiteX2" fmla="*/ 8614396 w 8796864"/>
              <a:gd name="connsiteY2" fmla="*/ 1 h 15889656"/>
              <a:gd name="connsiteX3" fmla="*/ 0 w 8796864"/>
              <a:gd name="connsiteY3" fmla="*/ 29539 h 15889656"/>
              <a:gd name="connsiteX4" fmla="*/ 261187 w 8796864"/>
              <a:gd name="connsiteY4" fmla="*/ 15889656 h 15889656"/>
              <a:gd name="connsiteX0" fmla="*/ 325243 w 8796864"/>
              <a:gd name="connsiteY0" fmla="*/ 15731957 h 15731957"/>
              <a:gd name="connsiteX1" fmla="*/ 8796864 w 8796864"/>
              <a:gd name="connsiteY1" fmla="*/ 13662976 h 15731957"/>
              <a:gd name="connsiteX2" fmla="*/ 8614396 w 8796864"/>
              <a:gd name="connsiteY2" fmla="*/ 1 h 15731957"/>
              <a:gd name="connsiteX3" fmla="*/ 0 w 8796864"/>
              <a:gd name="connsiteY3" fmla="*/ 29539 h 15731957"/>
              <a:gd name="connsiteX4" fmla="*/ 325243 w 8796864"/>
              <a:gd name="connsiteY4" fmla="*/ 15731957 h 15731957"/>
              <a:gd name="connsiteX0" fmla="*/ 325243 w 8893863"/>
              <a:gd name="connsiteY0" fmla="*/ 15731957 h 15731957"/>
              <a:gd name="connsiteX1" fmla="*/ 8893863 w 8893863"/>
              <a:gd name="connsiteY1" fmla="*/ 14778848 h 15731957"/>
              <a:gd name="connsiteX2" fmla="*/ 8614396 w 8893863"/>
              <a:gd name="connsiteY2" fmla="*/ 1 h 15731957"/>
              <a:gd name="connsiteX3" fmla="*/ 0 w 8893863"/>
              <a:gd name="connsiteY3" fmla="*/ 29539 h 15731957"/>
              <a:gd name="connsiteX4" fmla="*/ 325243 w 8893863"/>
              <a:gd name="connsiteY4" fmla="*/ 15731957 h 15731957"/>
              <a:gd name="connsiteX0" fmla="*/ 325243 w 8893863"/>
              <a:gd name="connsiteY0" fmla="*/ 15702419 h 15702419"/>
              <a:gd name="connsiteX1" fmla="*/ 8893863 w 8893863"/>
              <a:gd name="connsiteY1" fmla="*/ 14749310 h 15702419"/>
              <a:gd name="connsiteX2" fmla="*/ 8600162 w 8893863"/>
              <a:gd name="connsiteY2" fmla="*/ 5504 h 15702419"/>
              <a:gd name="connsiteX3" fmla="*/ 0 w 8893863"/>
              <a:gd name="connsiteY3" fmla="*/ 1 h 15702419"/>
              <a:gd name="connsiteX4" fmla="*/ 325243 w 8893863"/>
              <a:gd name="connsiteY4" fmla="*/ 15702419 h 15702419"/>
              <a:gd name="connsiteX0" fmla="*/ 325243 w 8918025"/>
              <a:gd name="connsiteY0" fmla="*/ 15702419 h 15702419"/>
              <a:gd name="connsiteX1" fmla="*/ 8918024 w 8918025"/>
              <a:gd name="connsiteY1" fmla="*/ 14894665 h 15702419"/>
              <a:gd name="connsiteX2" fmla="*/ 8600162 w 8918025"/>
              <a:gd name="connsiteY2" fmla="*/ 5504 h 15702419"/>
              <a:gd name="connsiteX3" fmla="*/ 0 w 8918025"/>
              <a:gd name="connsiteY3" fmla="*/ 1 h 15702419"/>
              <a:gd name="connsiteX4" fmla="*/ 325243 w 8918025"/>
              <a:gd name="connsiteY4" fmla="*/ 15702419 h 15702419"/>
              <a:gd name="connsiteX0" fmla="*/ 356988 w 8918024"/>
              <a:gd name="connsiteY0" fmla="*/ 15699539 h 15699539"/>
              <a:gd name="connsiteX1" fmla="*/ 8918024 w 8918024"/>
              <a:gd name="connsiteY1" fmla="*/ 14894665 h 15699539"/>
              <a:gd name="connsiteX2" fmla="*/ 8600162 w 8918024"/>
              <a:gd name="connsiteY2" fmla="*/ 5504 h 15699539"/>
              <a:gd name="connsiteX3" fmla="*/ 0 w 8918024"/>
              <a:gd name="connsiteY3" fmla="*/ 1 h 15699539"/>
              <a:gd name="connsiteX4" fmla="*/ 356988 w 8918024"/>
              <a:gd name="connsiteY4" fmla="*/ 15699539 h 15699539"/>
              <a:gd name="connsiteX0" fmla="*/ 335853 w 8918024"/>
              <a:gd name="connsiteY0" fmla="*/ 15621173 h 15621173"/>
              <a:gd name="connsiteX1" fmla="*/ 8918024 w 8918024"/>
              <a:gd name="connsiteY1" fmla="*/ 14894663 h 15621173"/>
              <a:gd name="connsiteX2" fmla="*/ 8600162 w 8918024"/>
              <a:gd name="connsiteY2" fmla="*/ 5502 h 15621173"/>
              <a:gd name="connsiteX3" fmla="*/ 0 w 8918024"/>
              <a:gd name="connsiteY3" fmla="*/ -1 h 15621173"/>
              <a:gd name="connsiteX4" fmla="*/ 335853 w 8918024"/>
              <a:gd name="connsiteY4" fmla="*/ 15621173 h 15621173"/>
              <a:gd name="connsiteX0" fmla="*/ 336290 w 8918024"/>
              <a:gd name="connsiteY0" fmla="*/ 15641217 h 15641217"/>
              <a:gd name="connsiteX1" fmla="*/ 8918024 w 8918024"/>
              <a:gd name="connsiteY1" fmla="*/ 14894665 h 15641217"/>
              <a:gd name="connsiteX2" fmla="*/ 8600162 w 8918024"/>
              <a:gd name="connsiteY2" fmla="*/ 5504 h 15641217"/>
              <a:gd name="connsiteX3" fmla="*/ 0 w 8918024"/>
              <a:gd name="connsiteY3" fmla="*/ 1 h 15641217"/>
              <a:gd name="connsiteX4" fmla="*/ 336290 w 8918024"/>
              <a:gd name="connsiteY4" fmla="*/ 15641217 h 15641217"/>
              <a:gd name="connsiteX0" fmla="*/ 336290 w 8896889"/>
              <a:gd name="connsiteY0" fmla="*/ 15641215 h 15641215"/>
              <a:gd name="connsiteX1" fmla="*/ 8896889 w 8896889"/>
              <a:gd name="connsiteY1" fmla="*/ 14816297 h 15641215"/>
              <a:gd name="connsiteX2" fmla="*/ 8600162 w 8896889"/>
              <a:gd name="connsiteY2" fmla="*/ 5502 h 15641215"/>
              <a:gd name="connsiteX3" fmla="*/ 0 w 8896889"/>
              <a:gd name="connsiteY3" fmla="*/ -1 h 15641215"/>
              <a:gd name="connsiteX4" fmla="*/ 336290 w 8896889"/>
              <a:gd name="connsiteY4" fmla="*/ 15641215 h 15641215"/>
              <a:gd name="connsiteX0" fmla="*/ 336290 w 8898198"/>
              <a:gd name="connsiteY0" fmla="*/ 15641217 h 15641217"/>
              <a:gd name="connsiteX1" fmla="*/ 8898198 w 8898198"/>
              <a:gd name="connsiteY1" fmla="*/ 14876425 h 15641217"/>
              <a:gd name="connsiteX2" fmla="*/ 8600162 w 8898198"/>
              <a:gd name="connsiteY2" fmla="*/ 5504 h 15641217"/>
              <a:gd name="connsiteX3" fmla="*/ 0 w 8898198"/>
              <a:gd name="connsiteY3" fmla="*/ 1 h 15641217"/>
              <a:gd name="connsiteX4" fmla="*/ 336290 w 8898198"/>
              <a:gd name="connsiteY4" fmla="*/ 15641217 h 15641217"/>
              <a:gd name="connsiteX0" fmla="*/ 336290 w 8897762"/>
              <a:gd name="connsiteY0" fmla="*/ 15641215 h 15641215"/>
              <a:gd name="connsiteX1" fmla="*/ 8897762 w 8897762"/>
              <a:gd name="connsiteY1" fmla="*/ 14856380 h 15641215"/>
              <a:gd name="connsiteX2" fmla="*/ 8600162 w 8897762"/>
              <a:gd name="connsiteY2" fmla="*/ 5502 h 15641215"/>
              <a:gd name="connsiteX3" fmla="*/ 0 w 8897762"/>
              <a:gd name="connsiteY3" fmla="*/ -1 h 15641215"/>
              <a:gd name="connsiteX4" fmla="*/ 336290 w 8897762"/>
              <a:gd name="connsiteY4" fmla="*/ 15641215 h 1564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7762" h="15641215">
                <a:moveTo>
                  <a:pt x="336290" y="15641215"/>
                </a:moveTo>
                <a:lnTo>
                  <a:pt x="8897762" y="14856380"/>
                </a:lnTo>
                <a:lnTo>
                  <a:pt x="8600162" y="5502"/>
                </a:lnTo>
                <a:lnTo>
                  <a:pt x="0" y="-1"/>
                </a:lnTo>
                <a:lnTo>
                  <a:pt x="336290" y="15641215"/>
                </a:lnTo>
                <a:close/>
              </a:path>
            </a:pathLst>
          </a:custGeom>
          <a:solidFill>
            <a:srgbClr val="31495B"/>
          </a:solidFill>
        </p:spPr>
        <p:txBody>
          <a:bodyPr wrap="square" lIns="0" tIns="0" rIns="0" bIns="0" rtlCol="0"/>
          <a:lstStyle/>
          <a:p>
            <a:endParaRPr sz="1739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4223D13-1C0E-C743-BE3A-D2848807E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36" y="433034"/>
            <a:ext cx="2911449" cy="567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37C468F-6144-E34A-AAC9-8DC42E69BA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34" y="433034"/>
            <a:ext cx="2911455" cy="567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9611F5-4393-1E45-9A3B-82E63EE9A5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429" y="3583878"/>
            <a:ext cx="4167163" cy="2384874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xmlns="" id="{1D251220-36E5-414B-99D3-71A633F1F6AA}"/>
              </a:ext>
            </a:extLst>
          </p:cNvPr>
          <p:cNvSpPr txBox="1"/>
          <p:nvPr/>
        </p:nvSpPr>
        <p:spPr>
          <a:xfrm>
            <a:off x="971476" y="6167506"/>
            <a:ext cx="7488832" cy="996460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da-DK" sz="3200" b="1" dirty="0" smtClean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DK overskrift</a:t>
            </a:r>
          </a:p>
          <a:p>
            <a:r>
              <a:rPr lang="da-DK" sz="3200" b="1" dirty="0" smtClean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DK overskrift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8B510A7C-EC3F-554A-8583-530F11476A29}"/>
              </a:ext>
            </a:extLst>
          </p:cNvPr>
          <p:cNvSpPr txBox="1"/>
          <p:nvPr/>
        </p:nvSpPr>
        <p:spPr>
          <a:xfrm>
            <a:off x="1002417" y="7379990"/>
            <a:ext cx="7488832" cy="4997555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brødtekst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da-DK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  <a:p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For at vide mere kan du gå ind på www.sullissivik.gl </a:t>
            </a:r>
            <a:endParaRPr lang="da-DK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  <a:p>
            <a:endParaRPr lang="da-DK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4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10" id="{DB06E968-709B-D943-AFC9-9C3ADF737294}" vid="{2D8F245F-AEDE-3C44-A670-3827F5B6E1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6596</TotalTime>
  <Words>69</Words>
  <Application>Microsoft Office PowerPoint</Application>
  <PresentationFormat>A3 (297 x 420 mm)</PresentationFormat>
  <Paragraphs>38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</vt:i4>
      </vt:variant>
    </vt:vector>
  </HeadingPairs>
  <TitlesOfParts>
    <vt:vector size="3" baseType="lpstr">
      <vt:lpstr>Office-tema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Microsoft Office User</dc:creator>
  <cp:keywords/>
  <dc:description/>
  <cp:lastModifiedBy>Naasunnguaq Lennert</cp:lastModifiedBy>
  <cp:revision>39</cp:revision>
  <dcterms:created xsi:type="dcterms:W3CDTF">2019-11-08T09:36:06Z</dcterms:created>
  <dcterms:modified xsi:type="dcterms:W3CDTF">2021-04-27T11:30:01Z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2018-12-07T10:00:00Z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2018-12-07T10:00:00Z</vt:filetime>
  </property>
</Properties>
</file>