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9601200" cy="12801600" type="A3"/>
  <p:notesSz cx="9004300" cy="16205200"/>
  <p:defaultTextStyle>
    <a:defPPr>
      <a:defRPr lang="da-DK"/>
    </a:defPPr>
    <a:lvl1pPr marL="0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1pPr>
    <a:lvl2pPr marL="452975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2pPr>
    <a:lvl3pPr marL="905949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3pPr>
    <a:lvl4pPr marL="1358924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4pPr>
    <a:lvl5pPr marL="1811899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5pPr>
    <a:lvl6pPr marL="2264873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6pPr>
    <a:lvl7pPr marL="2717848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7pPr>
    <a:lvl8pPr marL="3170822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8pPr>
    <a:lvl9pPr marL="3623797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95B"/>
    <a:srgbClr val="718A97"/>
    <a:srgbClr val="1E3F4A"/>
    <a:srgbClr val="F2F2F2"/>
    <a:srgbClr val="31495A"/>
    <a:srgbClr val="4D6B7D"/>
    <a:srgbClr val="838AAB"/>
    <a:srgbClr val="F6C443"/>
    <a:srgbClr val="F7C3DC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4926"/>
  </p:normalViewPr>
  <p:slideViewPr>
    <p:cSldViewPr>
      <p:cViewPr>
        <p:scale>
          <a:sx n="70" d="100"/>
          <a:sy n="70" d="100"/>
        </p:scale>
        <p:origin x="-4584" y="-79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xmlns="" id="{F6279385-7C5C-C84B-8509-957419F416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328346" cy="4428590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KBH Demibold" pitchFamily="2" charset="77"/>
              </a:defRPr>
            </a:lvl1pPr>
          </a:lstStyle>
          <a:p>
            <a:r>
              <a:rPr lang="da-DK" dirty="0"/>
              <a:t>Klik på denne pladsholder og indsæt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41665" eaLnBrk="1" hangingPunct="1">
        <a:defRPr>
          <a:latin typeface="+mn-lt"/>
          <a:ea typeface="+mn-ea"/>
          <a:cs typeface="+mn-cs"/>
        </a:defRPr>
      </a:lvl2pPr>
      <a:lvl3pPr marL="883332" eaLnBrk="1" hangingPunct="1">
        <a:defRPr>
          <a:latin typeface="+mn-lt"/>
          <a:ea typeface="+mn-ea"/>
          <a:cs typeface="+mn-cs"/>
        </a:defRPr>
      </a:lvl3pPr>
      <a:lvl4pPr marL="1324999" eaLnBrk="1" hangingPunct="1">
        <a:defRPr>
          <a:latin typeface="+mn-lt"/>
          <a:ea typeface="+mn-ea"/>
          <a:cs typeface="+mn-cs"/>
        </a:defRPr>
      </a:lvl4pPr>
      <a:lvl5pPr marL="1766665" eaLnBrk="1" hangingPunct="1">
        <a:defRPr>
          <a:latin typeface="+mn-lt"/>
          <a:ea typeface="+mn-ea"/>
          <a:cs typeface="+mn-cs"/>
        </a:defRPr>
      </a:lvl5pPr>
      <a:lvl6pPr marL="2208331" eaLnBrk="1" hangingPunct="1">
        <a:defRPr>
          <a:latin typeface="+mn-lt"/>
          <a:ea typeface="+mn-ea"/>
          <a:cs typeface="+mn-cs"/>
        </a:defRPr>
      </a:lvl6pPr>
      <a:lvl7pPr marL="2649997" eaLnBrk="1" hangingPunct="1">
        <a:defRPr>
          <a:latin typeface="+mn-lt"/>
          <a:ea typeface="+mn-ea"/>
          <a:cs typeface="+mn-cs"/>
        </a:defRPr>
      </a:lvl7pPr>
      <a:lvl8pPr marL="3091665" eaLnBrk="1" hangingPunct="1">
        <a:defRPr>
          <a:latin typeface="+mn-lt"/>
          <a:ea typeface="+mn-ea"/>
          <a:cs typeface="+mn-cs"/>
        </a:defRPr>
      </a:lvl8pPr>
      <a:lvl9pPr marL="353333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41665" eaLnBrk="1" hangingPunct="1">
        <a:defRPr>
          <a:latin typeface="+mn-lt"/>
          <a:ea typeface="+mn-ea"/>
          <a:cs typeface="+mn-cs"/>
        </a:defRPr>
      </a:lvl2pPr>
      <a:lvl3pPr marL="883332" eaLnBrk="1" hangingPunct="1">
        <a:defRPr>
          <a:latin typeface="+mn-lt"/>
          <a:ea typeface="+mn-ea"/>
          <a:cs typeface="+mn-cs"/>
        </a:defRPr>
      </a:lvl3pPr>
      <a:lvl4pPr marL="1324999" eaLnBrk="1" hangingPunct="1">
        <a:defRPr>
          <a:latin typeface="+mn-lt"/>
          <a:ea typeface="+mn-ea"/>
          <a:cs typeface="+mn-cs"/>
        </a:defRPr>
      </a:lvl4pPr>
      <a:lvl5pPr marL="1766665" eaLnBrk="1" hangingPunct="1">
        <a:defRPr>
          <a:latin typeface="+mn-lt"/>
          <a:ea typeface="+mn-ea"/>
          <a:cs typeface="+mn-cs"/>
        </a:defRPr>
      </a:lvl5pPr>
      <a:lvl6pPr marL="2208331" eaLnBrk="1" hangingPunct="1">
        <a:defRPr>
          <a:latin typeface="+mn-lt"/>
          <a:ea typeface="+mn-ea"/>
          <a:cs typeface="+mn-cs"/>
        </a:defRPr>
      </a:lvl6pPr>
      <a:lvl7pPr marL="2649997" eaLnBrk="1" hangingPunct="1">
        <a:defRPr>
          <a:latin typeface="+mn-lt"/>
          <a:ea typeface="+mn-ea"/>
          <a:cs typeface="+mn-cs"/>
        </a:defRPr>
      </a:lvl7pPr>
      <a:lvl8pPr marL="3091665" eaLnBrk="1" hangingPunct="1">
        <a:defRPr>
          <a:latin typeface="+mn-lt"/>
          <a:ea typeface="+mn-ea"/>
          <a:cs typeface="+mn-cs"/>
        </a:defRPr>
      </a:lvl8pPr>
      <a:lvl9pPr marL="353333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us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D6783387-7B7E-4648-9B0B-F31BB0FF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01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950" b="13756"/>
          <a:stretch/>
        </p:blipFill>
        <p:spPr>
          <a:xfrm>
            <a:off x="0" y="-15249"/>
            <a:ext cx="9618310" cy="57679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rot="154610">
            <a:off x="-203409" y="4532627"/>
            <a:ext cx="9980147" cy="8486816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18025"/>
              <a:gd name="connsiteY0" fmla="*/ 15702419 h 15702419"/>
              <a:gd name="connsiteX1" fmla="*/ 8918024 w 8918025"/>
              <a:gd name="connsiteY1" fmla="*/ 14894665 h 15702419"/>
              <a:gd name="connsiteX2" fmla="*/ 8600162 w 8918025"/>
              <a:gd name="connsiteY2" fmla="*/ 5504 h 15702419"/>
              <a:gd name="connsiteX3" fmla="*/ 0 w 8918025"/>
              <a:gd name="connsiteY3" fmla="*/ 1 h 15702419"/>
              <a:gd name="connsiteX4" fmla="*/ 325243 w 8918025"/>
              <a:gd name="connsiteY4" fmla="*/ 15702419 h 15702419"/>
              <a:gd name="connsiteX0" fmla="*/ 356988 w 8918024"/>
              <a:gd name="connsiteY0" fmla="*/ 15699539 h 15699539"/>
              <a:gd name="connsiteX1" fmla="*/ 8918024 w 8918024"/>
              <a:gd name="connsiteY1" fmla="*/ 14894665 h 15699539"/>
              <a:gd name="connsiteX2" fmla="*/ 8600162 w 8918024"/>
              <a:gd name="connsiteY2" fmla="*/ 5504 h 15699539"/>
              <a:gd name="connsiteX3" fmla="*/ 0 w 8918024"/>
              <a:gd name="connsiteY3" fmla="*/ 1 h 15699539"/>
              <a:gd name="connsiteX4" fmla="*/ 356988 w 8918024"/>
              <a:gd name="connsiteY4" fmla="*/ 15699539 h 15699539"/>
              <a:gd name="connsiteX0" fmla="*/ 335853 w 8918024"/>
              <a:gd name="connsiteY0" fmla="*/ 15621173 h 15621173"/>
              <a:gd name="connsiteX1" fmla="*/ 8918024 w 8918024"/>
              <a:gd name="connsiteY1" fmla="*/ 14894663 h 15621173"/>
              <a:gd name="connsiteX2" fmla="*/ 8600162 w 8918024"/>
              <a:gd name="connsiteY2" fmla="*/ 5502 h 15621173"/>
              <a:gd name="connsiteX3" fmla="*/ 0 w 8918024"/>
              <a:gd name="connsiteY3" fmla="*/ -1 h 15621173"/>
              <a:gd name="connsiteX4" fmla="*/ 335853 w 8918024"/>
              <a:gd name="connsiteY4" fmla="*/ 15621173 h 15621173"/>
              <a:gd name="connsiteX0" fmla="*/ 336290 w 8918024"/>
              <a:gd name="connsiteY0" fmla="*/ 15641217 h 15641217"/>
              <a:gd name="connsiteX1" fmla="*/ 8918024 w 8918024"/>
              <a:gd name="connsiteY1" fmla="*/ 14894665 h 15641217"/>
              <a:gd name="connsiteX2" fmla="*/ 8600162 w 8918024"/>
              <a:gd name="connsiteY2" fmla="*/ 5504 h 15641217"/>
              <a:gd name="connsiteX3" fmla="*/ 0 w 8918024"/>
              <a:gd name="connsiteY3" fmla="*/ 1 h 15641217"/>
              <a:gd name="connsiteX4" fmla="*/ 336290 w 8918024"/>
              <a:gd name="connsiteY4" fmla="*/ 15641217 h 15641217"/>
              <a:gd name="connsiteX0" fmla="*/ 336290 w 8896889"/>
              <a:gd name="connsiteY0" fmla="*/ 15641215 h 15641215"/>
              <a:gd name="connsiteX1" fmla="*/ 8896889 w 8896889"/>
              <a:gd name="connsiteY1" fmla="*/ 14816297 h 15641215"/>
              <a:gd name="connsiteX2" fmla="*/ 8600162 w 8896889"/>
              <a:gd name="connsiteY2" fmla="*/ 5502 h 15641215"/>
              <a:gd name="connsiteX3" fmla="*/ 0 w 8896889"/>
              <a:gd name="connsiteY3" fmla="*/ -1 h 15641215"/>
              <a:gd name="connsiteX4" fmla="*/ 336290 w 8896889"/>
              <a:gd name="connsiteY4" fmla="*/ 15641215 h 15641215"/>
              <a:gd name="connsiteX0" fmla="*/ 336290 w 8898198"/>
              <a:gd name="connsiteY0" fmla="*/ 15641217 h 15641217"/>
              <a:gd name="connsiteX1" fmla="*/ 8898198 w 8898198"/>
              <a:gd name="connsiteY1" fmla="*/ 14876425 h 15641217"/>
              <a:gd name="connsiteX2" fmla="*/ 8600162 w 8898198"/>
              <a:gd name="connsiteY2" fmla="*/ 5504 h 15641217"/>
              <a:gd name="connsiteX3" fmla="*/ 0 w 8898198"/>
              <a:gd name="connsiteY3" fmla="*/ 1 h 15641217"/>
              <a:gd name="connsiteX4" fmla="*/ 336290 w 8898198"/>
              <a:gd name="connsiteY4" fmla="*/ 15641217 h 15641217"/>
              <a:gd name="connsiteX0" fmla="*/ 336290 w 8897762"/>
              <a:gd name="connsiteY0" fmla="*/ 15641215 h 15641215"/>
              <a:gd name="connsiteX1" fmla="*/ 8897762 w 8897762"/>
              <a:gd name="connsiteY1" fmla="*/ 14856380 h 15641215"/>
              <a:gd name="connsiteX2" fmla="*/ 8600162 w 8897762"/>
              <a:gd name="connsiteY2" fmla="*/ 5502 h 15641215"/>
              <a:gd name="connsiteX3" fmla="*/ 0 w 8897762"/>
              <a:gd name="connsiteY3" fmla="*/ -1 h 15641215"/>
              <a:gd name="connsiteX4" fmla="*/ 336290 w 8897762"/>
              <a:gd name="connsiteY4" fmla="*/ 15641215 h 156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7762" h="15641215">
                <a:moveTo>
                  <a:pt x="336290" y="15641215"/>
                </a:moveTo>
                <a:lnTo>
                  <a:pt x="8897762" y="14856380"/>
                </a:lnTo>
                <a:lnTo>
                  <a:pt x="8600162" y="5502"/>
                </a:lnTo>
                <a:lnTo>
                  <a:pt x="0" y="-1"/>
                </a:lnTo>
                <a:lnTo>
                  <a:pt x="336290" y="15641215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739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223D13-1C0E-C743-BE3A-D2848807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6" y="328997"/>
            <a:ext cx="2911449" cy="567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4" y="328997"/>
            <a:ext cx="2911455" cy="567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9611F5-4393-1E45-9A3B-82E63EE9A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9" y="3088432"/>
            <a:ext cx="4167163" cy="238487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xmlns="" id="{1D251220-36E5-414B-99D3-71A633F1F6AA}"/>
              </a:ext>
            </a:extLst>
          </p:cNvPr>
          <p:cNvSpPr txBox="1"/>
          <p:nvPr/>
        </p:nvSpPr>
        <p:spPr>
          <a:xfrm>
            <a:off x="1043484" y="5536704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8B510A7C-EC3F-554A-8583-530F11476A29}"/>
              </a:ext>
            </a:extLst>
          </p:cNvPr>
          <p:cNvSpPr txBox="1"/>
          <p:nvPr/>
        </p:nvSpPr>
        <p:spPr>
          <a:xfrm>
            <a:off x="1043484" y="6672208"/>
            <a:ext cx="7488832" cy="2227566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www.sullissivik.gl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iserfigalugu</a:t>
            </a:r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paasisaqarnerusinnaavutit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1D251220-36E5-414B-99D3-71A633F1F6AA}"/>
              </a:ext>
            </a:extLst>
          </p:cNvPr>
          <p:cNvSpPr txBox="1"/>
          <p:nvPr/>
        </p:nvSpPr>
        <p:spPr>
          <a:xfrm>
            <a:off x="1043484" y="9065096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</a:p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xmlns="" id="{8B510A7C-EC3F-554A-8583-530F11476A29}"/>
              </a:ext>
            </a:extLst>
          </p:cNvPr>
          <p:cNvSpPr txBox="1"/>
          <p:nvPr/>
        </p:nvSpPr>
        <p:spPr>
          <a:xfrm>
            <a:off x="1043484" y="10145216"/>
            <a:ext cx="7488832" cy="2227566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For at vide mere kan du gå ind på www.sullissivik.gl </a:t>
            </a:r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10" id="{DB06E968-709B-D943-AFC9-9C3ADF737294}" vid="{2D8F245F-AEDE-3C44-A670-3827F5B6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6607</TotalTime>
  <Words>41</Words>
  <Application>Microsoft Office PowerPoint</Application>
  <PresentationFormat>A3 (297 x 420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Office-tema</vt:lpstr>
      <vt:lpstr>PowerPoint-præsentation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Microsoft Office User</dc:creator>
  <cp:keywords/>
  <dc:description/>
  <cp:lastModifiedBy>Naasunnguaq Lennert</cp:lastModifiedBy>
  <cp:revision>37</cp:revision>
  <dcterms:created xsi:type="dcterms:W3CDTF">2019-11-08T09:36:06Z</dcterms:created>
  <dcterms:modified xsi:type="dcterms:W3CDTF">2021-04-27T11:30:18Z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2018-12-07T10:00:00Z</vt:filetime>
  </property>
</Properties>
</file>