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8280400" cy="10836275"/>
  <p:notesSz cx="9004300" cy="16205200"/>
  <p:defaultTextStyle>
    <a:defPPr>
      <a:defRPr lang="da-DK"/>
    </a:defPPr>
    <a:lvl1pPr marL="0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1pPr>
    <a:lvl2pPr marL="386563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2pPr>
    <a:lvl3pPr marL="773125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3pPr>
    <a:lvl4pPr marL="1159688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4pPr>
    <a:lvl5pPr marL="1546250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5pPr>
    <a:lvl6pPr marL="1932813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6pPr>
    <a:lvl7pPr marL="2319376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7pPr>
    <a:lvl8pPr marL="2705938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8pPr>
    <a:lvl9pPr marL="3092501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95A"/>
    <a:srgbClr val="31495B"/>
    <a:srgbClr val="1E3F4A"/>
    <a:srgbClr val="718A97"/>
    <a:srgbClr val="F2F2F2"/>
    <a:srgbClr val="4D6B7D"/>
    <a:srgbClr val="838AAB"/>
    <a:srgbClr val="F6C443"/>
    <a:srgbClr val="F7C3DC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/>
    <p:restoredTop sz="94926"/>
  </p:normalViewPr>
  <p:slideViewPr>
    <p:cSldViewPr>
      <p:cViewPr>
        <p:scale>
          <a:sx n="90" d="100"/>
          <a:sy n="90" d="100"/>
        </p:scale>
        <p:origin x="-4416" y="-552"/>
      </p:cViewPr>
      <p:guideLst>
        <p:guide orient="horz" pos="3413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7">
            <a:extLst>
              <a:ext uri="{FF2B5EF4-FFF2-40B4-BE49-F238E27FC236}">
                <a16:creationId xmlns="" xmlns:a16="http://schemas.microsoft.com/office/drawing/2014/main" id="{F6279385-7C5C-C84B-8509-957419F416B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6320214" cy="3748705"/>
          </a:xfrm>
          <a:prstGeom prst="rect">
            <a:avLst/>
          </a:prstGeom>
        </p:spPr>
        <p:txBody>
          <a:bodyPr/>
          <a:lstStyle>
            <a:lvl1pPr algn="ctr">
              <a:defRPr b="1" i="0">
                <a:latin typeface="KBH Demibold" pitchFamily="2" charset="77"/>
              </a:defRPr>
            </a:lvl1pPr>
          </a:lstStyle>
          <a:p>
            <a:r>
              <a:rPr lang="da-DK" dirty="0"/>
              <a:t>Klik på denne pladsholder og indsæt billede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2663" eaLnBrk="1" hangingPunct="1">
        <a:defRPr>
          <a:latin typeface="+mn-lt"/>
          <a:ea typeface="+mn-ea"/>
          <a:cs typeface="+mn-cs"/>
        </a:defRPr>
      </a:lvl2pPr>
      <a:lvl3pPr marL="825326" eaLnBrk="1" hangingPunct="1">
        <a:defRPr>
          <a:latin typeface="+mn-lt"/>
          <a:ea typeface="+mn-ea"/>
          <a:cs typeface="+mn-cs"/>
        </a:defRPr>
      </a:lvl3pPr>
      <a:lvl4pPr marL="1237990" eaLnBrk="1" hangingPunct="1">
        <a:defRPr>
          <a:latin typeface="+mn-lt"/>
          <a:ea typeface="+mn-ea"/>
          <a:cs typeface="+mn-cs"/>
        </a:defRPr>
      </a:lvl4pPr>
      <a:lvl5pPr marL="1650652" eaLnBrk="1" hangingPunct="1">
        <a:defRPr>
          <a:latin typeface="+mn-lt"/>
          <a:ea typeface="+mn-ea"/>
          <a:cs typeface="+mn-cs"/>
        </a:defRPr>
      </a:lvl5pPr>
      <a:lvl6pPr marL="2063316" eaLnBrk="1" hangingPunct="1">
        <a:defRPr>
          <a:latin typeface="+mn-lt"/>
          <a:ea typeface="+mn-ea"/>
          <a:cs typeface="+mn-cs"/>
        </a:defRPr>
      </a:lvl6pPr>
      <a:lvl7pPr marL="2475978" eaLnBrk="1" hangingPunct="1">
        <a:defRPr>
          <a:latin typeface="+mn-lt"/>
          <a:ea typeface="+mn-ea"/>
          <a:cs typeface="+mn-cs"/>
        </a:defRPr>
      </a:lvl7pPr>
      <a:lvl8pPr marL="2888643" eaLnBrk="1" hangingPunct="1">
        <a:defRPr>
          <a:latin typeface="+mn-lt"/>
          <a:ea typeface="+mn-ea"/>
          <a:cs typeface="+mn-cs"/>
        </a:defRPr>
      </a:lvl8pPr>
      <a:lvl9pPr marL="3301305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2663" eaLnBrk="1" hangingPunct="1">
        <a:defRPr>
          <a:latin typeface="+mn-lt"/>
          <a:ea typeface="+mn-ea"/>
          <a:cs typeface="+mn-cs"/>
        </a:defRPr>
      </a:lvl2pPr>
      <a:lvl3pPr marL="825326" eaLnBrk="1" hangingPunct="1">
        <a:defRPr>
          <a:latin typeface="+mn-lt"/>
          <a:ea typeface="+mn-ea"/>
          <a:cs typeface="+mn-cs"/>
        </a:defRPr>
      </a:lvl3pPr>
      <a:lvl4pPr marL="1237990" eaLnBrk="1" hangingPunct="1">
        <a:defRPr>
          <a:latin typeface="+mn-lt"/>
          <a:ea typeface="+mn-ea"/>
          <a:cs typeface="+mn-cs"/>
        </a:defRPr>
      </a:lvl4pPr>
      <a:lvl5pPr marL="1650652" eaLnBrk="1" hangingPunct="1">
        <a:defRPr>
          <a:latin typeface="+mn-lt"/>
          <a:ea typeface="+mn-ea"/>
          <a:cs typeface="+mn-cs"/>
        </a:defRPr>
      </a:lvl5pPr>
      <a:lvl6pPr marL="2063316" eaLnBrk="1" hangingPunct="1">
        <a:defRPr>
          <a:latin typeface="+mn-lt"/>
          <a:ea typeface="+mn-ea"/>
          <a:cs typeface="+mn-cs"/>
        </a:defRPr>
      </a:lvl6pPr>
      <a:lvl7pPr marL="2475978" eaLnBrk="1" hangingPunct="1">
        <a:defRPr>
          <a:latin typeface="+mn-lt"/>
          <a:ea typeface="+mn-ea"/>
          <a:cs typeface="+mn-cs"/>
        </a:defRPr>
      </a:lvl7pPr>
      <a:lvl8pPr marL="2888643" eaLnBrk="1" hangingPunct="1">
        <a:defRPr>
          <a:latin typeface="+mn-lt"/>
          <a:ea typeface="+mn-ea"/>
          <a:cs typeface="+mn-cs"/>
        </a:defRPr>
      </a:lvl8pPr>
      <a:lvl9pPr marL="3301305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679"/>
            <a:ext cx="8280401" cy="4659105"/>
          </a:xfrm>
          <a:prstGeom prst="rect">
            <a:avLst/>
          </a:prstGeom>
        </p:spPr>
      </p:pic>
      <p:sp>
        <p:nvSpPr>
          <p:cNvPr id="12" name="object 2"/>
          <p:cNvSpPr/>
          <p:nvPr/>
        </p:nvSpPr>
        <p:spPr>
          <a:xfrm rot="154610">
            <a:off x="-158709" y="4157876"/>
            <a:ext cx="8630088" cy="6866053"/>
          </a:xfrm>
          <a:custGeom>
            <a:avLst/>
            <a:gdLst>
              <a:gd name="connsiteX0" fmla="*/ 0 w 9000007"/>
              <a:gd name="connsiteY0" fmla="*/ 16205064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0 w 9000007"/>
              <a:gd name="connsiteY4" fmla="*/ 16205064 h 16205063"/>
              <a:gd name="connsiteX0" fmla="*/ 351290 w 9000007"/>
              <a:gd name="connsiteY0" fmla="*/ 15889656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351290 w 9000007"/>
              <a:gd name="connsiteY4" fmla="*/ 15889656 h 16205063"/>
              <a:gd name="connsiteX0" fmla="*/ 351290 w 8886967"/>
              <a:gd name="connsiteY0" fmla="*/ 15889656 h 15889656"/>
              <a:gd name="connsiteX1" fmla="*/ 8886967 w 8886967"/>
              <a:gd name="connsiteY1" fmla="*/ 13662976 h 15889656"/>
              <a:gd name="connsiteX2" fmla="*/ 8704499 w 8886967"/>
              <a:gd name="connsiteY2" fmla="*/ 1 h 15889656"/>
              <a:gd name="connsiteX3" fmla="*/ 0 w 8886967"/>
              <a:gd name="connsiteY3" fmla="*/ 5059 h 15889656"/>
              <a:gd name="connsiteX4" fmla="*/ 351290 w 8886967"/>
              <a:gd name="connsiteY4" fmla="*/ 15889656 h 15889656"/>
              <a:gd name="connsiteX0" fmla="*/ 261187 w 8796864"/>
              <a:gd name="connsiteY0" fmla="*/ 15889656 h 15889656"/>
              <a:gd name="connsiteX1" fmla="*/ 8796864 w 8796864"/>
              <a:gd name="connsiteY1" fmla="*/ 13662976 h 15889656"/>
              <a:gd name="connsiteX2" fmla="*/ 8614396 w 8796864"/>
              <a:gd name="connsiteY2" fmla="*/ 1 h 15889656"/>
              <a:gd name="connsiteX3" fmla="*/ 0 w 8796864"/>
              <a:gd name="connsiteY3" fmla="*/ 29539 h 15889656"/>
              <a:gd name="connsiteX4" fmla="*/ 261187 w 8796864"/>
              <a:gd name="connsiteY4" fmla="*/ 15889656 h 15889656"/>
              <a:gd name="connsiteX0" fmla="*/ 325243 w 8796864"/>
              <a:gd name="connsiteY0" fmla="*/ 15731957 h 15731957"/>
              <a:gd name="connsiteX1" fmla="*/ 8796864 w 8796864"/>
              <a:gd name="connsiteY1" fmla="*/ 13662976 h 15731957"/>
              <a:gd name="connsiteX2" fmla="*/ 8614396 w 8796864"/>
              <a:gd name="connsiteY2" fmla="*/ 1 h 15731957"/>
              <a:gd name="connsiteX3" fmla="*/ 0 w 8796864"/>
              <a:gd name="connsiteY3" fmla="*/ 29539 h 15731957"/>
              <a:gd name="connsiteX4" fmla="*/ 325243 w 8796864"/>
              <a:gd name="connsiteY4" fmla="*/ 15731957 h 15731957"/>
              <a:gd name="connsiteX0" fmla="*/ 325243 w 8893863"/>
              <a:gd name="connsiteY0" fmla="*/ 15731957 h 15731957"/>
              <a:gd name="connsiteX1" fmla="*/ 8893863 w 8893863"/>
              <a:gd name="connsiteY1" fmla="*/ 14778848 h 15731957"/>
              <a:gd name="connsiteX2" fmla="*/ 8614396 w 8893863"/>
              <a:gd name="connsiteY2" fmla="*/ 1 h 15731957"/>
              <a:gd name="connsiteX3" fmla="*/ 0 w 8893863"/>
              <a:gd name="connsiteY3" fmla="*/ 29539 h 15731957"/>
              <a:gd name="connsiteX4" fmla="*/ 325243 w 8893863"/>
              <a:gd name="connsiteY4" fmla="*/ 15731957 h 15731957"/>
              <a:gd name="connsiteX0" fmla="*/ 325243 w 8893863"/>
              <a:gd name="connsiteY0" fmla="*/ 15702419 h 15702419"/>
              <a:gd name="connsiteX1" fmla="*/ 8893863 w 8893863"/>
              <a:gd name="connsiteY1" fmla="*/ 14749310 h 15702419"/>
              <a:gd name="connsiteX2" fmla="*/ 8600162 w 8893863"/>
              <a:gd name="connsiteY2" fmla="*/ 5504 h 15702419"/>
              <a:gd name="connsiteX3" fmla="*/ 0 w 8893863"/>
              <a:gd name="connsiteY3" fmla="*/ 1 h 15702419"/>
              <a:gd name="connsiteX4" fmla="*/ 325243 w 8893863"/>
              <a:gd name="connsiteY4" fmla="*/ 15702419 h 15702419"/>
              <a:gd name="connsiteX0" fmla="*/ 325243 w 8893863"/>
              <a:gd name="connsiteY0" fmla="*/ 15707014 h 15707014"/>
              <a:gd name="connsiteX1" fmla="*/ 8893863 w 8893863"/>
              <a:gd name="connsiteY1" fmla="*/ 14753905 h 15707014"/>
              <a:gd name="connsiteX2" fmla="*/ 8547656 w 8893863"/>
              <a:gd name="connsiteY2" fmla="*/ 0 h 15707014"/>
              <a:gd name="connsiteX3" fmla="*/ 0 w 8893863"/>
              <a:gd name="connsiteY3" fmla="*/ 4596 h 15707014"/>
              <a:gd name="connsiteX4" fmla="*/ 325243 w 8893863"/>
              <a:gd name="connsiteY4" fmla="*/ 15707014 h 15707014"/>
              <a:gd name="connsiteX0" fmla="*/ 325243 w 8887081"/>
              <a:gd name="connsiteY0" fmla="*/ 15707014 h 15707014"/>
              <a:gd name="connsiteX1" fmla="*/ 8887081 w 8887081"/>
              <a:gd name="connsiteY1" fmla="*/ 14784060 h 15707014"/>
              <a:gd name="connsiteX2" fmla="*/ 8547656 w 8887081"/>
              <a:gd name="connsiteY2" fmla="*/ 0 h 15707014"/>
              <a:gd name="connsiteX3" fmla="*/ 0 w 8887081"/>
              <a:gd name="connsiteY3" fmla="*/ 4596 h 15707014"/>
              <a:gd name="connsiteX4" fmla="*/ 325243 w 8887081"/>
              <a:gd name="connsiteY4" fmla="*/ 15707014 h 15707014"/>
              <a:gd name="connsiteX0" fmla="*/ 419783 w 8887081"/>
              <a:gd name="connsiteY0" fmla="*/ 15595165 h 15595165"/>
              <a:gd name="connsiteX1" fmla="*/ 8887081 w 8887081"/>
              <a:gd name="connsiteY1" fmla="*/ 14784060 h 15595165"/>
              <a:gd name="connsiteX2" fmla="*/ 8547656 w 8887081"/>
              <a:gd name="connsiteY2" fmla="*/ 0 h 15595165"/>
              <a:gd name="connsiteX3" fmla="*/ 0 w 8887081"/>
              <a:gd name="connsiteY3" fmla="*/ 4596 h 15595165"/>
              <a:gd name="connsiteX4" fmla="*/ 419783 w 8887081"/>
              <a:gd name="connsiteY4" fmla="*/ 15595165 h 15595165"/>
              <a:gd name="connsiteX0" fmla="*/ 345925 w 8813223"/>
              <a:gd name="connsiteY0" fmla="*/ 15626697 h 15626697"/>
              <a:gd name="connsiteX1" fmla="*/ 8813223 w 8813223"/>
              <a:gd name="connsiteY1" fmla="*/ 14815592 h 15626697"/>
              <a:gd name="connsiteX2" fmla="*/ 8473798 w 8813223"/>
              <a:gd name="connsiteY2" fmla="*/ 31532 h 15626697"/>
              <a:gd name="connsiteX3" fmla="*/ 0 w 8813223"/>
              <a:gd name="connsiteY3" fmla="*/ -1 h 15626697"/>
              <a:gd name="connsiteX4" fmla="*/ 345925 w 8813223"/>
              <a:gd name="connsiteY4" fmla="*/ 15626697 h 15626697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65537 w 8833506"/>
              <a:gd name="connsiteY0" fmla="*/ 15633875 h 15633876"/>
              <a:gd name="connsiteX1" fmla="*/ 8833506 w 8833506"/>
              <a:gd name="connsiteY1" fmla="*/ 14852263 h 15633876"/>
              <a:gd name="connsiteX2" fmla="*/ 8494081 w 8833506"/>
              <a:gd name="connsiteY2" fmla="*/ 68203 h 15633876"/>
              <a:gd name="connsiteX3" fmla="*/ 0 w 8833506"/>
              <a:gd name="connsiteY3" fmla="*/ -1 h 15633876"/>
              <a:gd name="connsiteX4" fmla="*/ 365537 w 8833506"/>
              <a:gd name="connsiteY4" fmla="*/ 15633875 h 15633876"/>
              <a:gd name="connsiteX0" fmla="*/ 347932 w 8833506"/>
              <a:gd name="connsiteY0" fmla="*/ 15662731 h 15662730"/>
              <a:gd name="connsiteX1" fmla="*/ 8833506 w 8833506"/>
              <a:gd name="connsiteY1" fmla="*/ 14852263 h 15662730"/>
              <a:gd name="connsiteX2" fmla="*/ 8494081 w 8833506"/>
              <a:gd name="connsiteY2" fmla="*/ 68203 h 15662730"/>
              <a:gd name="connsiteX3" fmla="*/ 0 w 8833506"/>
              <a:gd name="connsiteY3" fmla="*/ -1 h 15662730"/>
              <a:gd name="connsiteX4" fmla="*/ 347932 w 8833506"/>
              <a:gd name="connsiteY4" fmla="*/ 15662731 h 15662730"/>
              <a:gd name="connsiteX0" fmla="*/ 337585 w 8823159"/>
              <a:gd name="connsiteY0" fmla="*/ 15688019 h 15688018"/>
              <a:gd name="connsiteX1" fmla="*/ 8823159 w 8823159"/>
              <a:gd name="connsiteY1" fmla="*/ 14877551 h 15688018"/>
              <a:gd name="connsiteX2" fmla="*/ 8483734 w 8823159"/>
              <a:gd name="connsiteY2" fmla="*/ 93491 h 15688018"/>
              <a:gd name="connsiteX3" fmla="*/ 0 w 8823159"/>
              <a:gd name="connsiteY3" fmla="*/ -1 h 15688018"/>
              <a:gd name="connsiteX4" fmla="*/ 337585 w 8823159"/>
              <a:gd name="connsiteY4" fmla="*/ 15688019 h 15688018"/>
              <a:gd name="connsiteX0" fmla="*/ 304112 w 8823159"/>
              <a:gd name="connsiteY0" fmla="*/ 15642875 h 15642874"/>
              <a:gd name="connsiteX1" fmla="*/ 8823159 w 8823159"/>
              <a:gd name="connsiteY1" fmla="*/ 14877551 h 15642874"/>
              <a:gd name="connsiteX2" fmla="*/ 8483734 w 8823159"/>
              <a:gd name="connsiteY2" fmla="*/ 93491 h 15642874"/>
              <a:gd name="connsiteX3" fmla="*/ 0 w 8823159"/>
              <a:gd name="connsiteY3" fmla="*/ -1 h 15642874"/>
              <a:gd name="connsiteX4" fmla="*/ 304112 w 8823159"/>
              <a:gd name="connsiteY4" fmla="*/ 15642875 h 15642874"/>
              <a:gd name="connsiteX0" fmla="*/ 304112 w 8823159"/>
              <a:gd name="connsiteY0" fmla="*/ 15642875 h 15642874"/>
              <a:gd name="connsiteX1" fmla="*/ 8823159 w 8823159"/>
              <a:gd name="connsiteY1" fmla="*/ 14877551 h 15642874"/>
              <a:gd name="connsiteX2" fmla="*/ 8483734 w 8823159"/>
              <a:gd name="connsiteY2" fmla="*/ 93491 h 15642874"/>
              <a:gd name="connsiteX3" fmla="*/ 0 w 8823159"/>
              <a:gd name="connsiteY3" fmla="*/ -1 h 15642874"/>
              <a:gd name="connsiteX4" fmla="*/ 304112 w 8823159"/>
              <a:gd name="connsiteY4" fmla="*/ 15642875 h 156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3159" h="15642874">
                <a:moveTo>
                  <a:pt x="304112" y="15642875"/>
                </a:moveTo>
                <a:lnTo>
                  <a:pt x="8823159" y="14877551"/>
                </a:lnTo>
                <a:lnTo>
                  <a:pt x="8483734" y="93491"/>
                </a:lnTo>
                <a:lnTo>
                  <a:pt x="0" y="-1"/>
                </a:lnTo>
                <a:cubicBezTo>
                  <a:pt x="122538" y="5198404"/>
                  <a:pt x="195452" y="10428210"/>
                  <a:pt x="304112" y="15642875"/>
                </a:cubicBezTo>
                <a:close/>
              </a:path>
            </a:pathLst>
          </a:custGeom>
          <a:solidFill>
            <a:srgbClr val="31495B"/>
          </a:solidFill>
        </p:spPr>
        <p:txBody>
          <a:bodyPr wrap="square" lIns="0" tIns="0" rIns="0" bIns="0" rtlCol="0"/>
          <a:lstStyle/>
          <a:p>
            <a:endParaRPr sz="1625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7C468F-6144-E34A-AAC9-8DC42E69BA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800" y="576768"/>
            <a:ext cx="2304257" cy="448881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919508" y="6642273"/>
            <a:ext cx="6440814" cy="3458672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da-DK" sz="16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Helvetica" pitchFamily="2" charset="0"/>
              </a:rPr>
              <a:t>www.sullissivik.gl </a:t>
            </a:r>
            <a:r>
              <a:rPr lang="en-US" sz="1600" b="1" dirty="0" err="1">
                <a:solidFill>
                  <a:schemeClr val="bg1"/>
                </a:solidFill>
                <a:latin typeface="Helvetica" pitchFamily="2" charset="0"/>
              </a:rPr>
              <a:t>iserfigalugu</a:t>
            </a:r>
            <a:r>
              <a:rPr lang="en-US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Helvetica" pitchFamily="2" charset="0"/>
              </a:rPr>
              <a:t>paasisaqarnerusinnaavutit</a:t>
            </a:r>
            <a:endParaRPr lang="en-US" sz="1600" b="1" dirty="0">
              <a:solidFill>
                <a:schemeClr val="bg1"/>
              </a:solidFill>
              <a:latin typeface="Helvetica" pitchFamily="2" charset="0"/>
            </a:endParaRPr>
          </a:p>
          <a:p>
            <a:endParaRPr lang="da-DK" sz="16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  <p:pic>
        <p:nvPicPr>
          <p:cNvPr id="16" name="Picture 13">
            <a:extLst>
              <a:ext uri="{FF2B5EF4-FFF2-40B4-BE49-F238E27FC236}">
                <a16:creationId xmlns="" xmlns:a16="http://schemas.microsoft.com/office/drawing/2014/main" id="{BAB90FA6-99A7-3641-93C0-7CF6BA4D05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800" y="3325084"/>
            <a:ext cx="3657256" cy="2093053"/>
          </a:xfrm>
          <a:prstGeom prst="rect">
            <a:avLst/>
          </a:prstGeom>
        </p:spPr>
      </p:pic>
      <p:sp>
        <p:nvSpPr>
          <p:cNvPr id="17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919794" y="5706169"/>
            <a:ext cx="6440814" cy="750239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da-DK" sz="24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KAL overskrift</a:t>
            </a:r>
          </a:p>
          <a:p>
            <a:r>
              <a:rPr lang="da-DK" sz="24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KAL overskrift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3679"/>
            <a:ext cx="8280400" cy="4659105"/>
          </a:xfrm>
          <a:prstGeom prst="rect">
            <a:avLst/>
          </a:prstGeom>
        </p:spPr>
      </p:pic>
      <p:sp>
        <p:nvSpPr>
          <p:cNvPr id="13" name="object 2"/>
          <p:cNvSpPr/>
          <p:nvPr/>
        </p:nvSpPr>
        <p:spPr>
          <a:xfrm rot="154610">
            <a:off x="-158709" y="4157876"/>
            <a:ext cx="8630088" cy="6866053"/>
          </a:xfrm>
          <a:custGeom>
            <a:avLst/>
            <a:gdLst>
              <a:gd name="connsiteX0" fmla="*/ 0 w 9000007"/>
              <a:gd name="connsiteY0" fmla="*/ 16205064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0 w 9000007"/>
              <a:gd name="connsiteY4" fmla="*/ 16205064 h 16205063"/>
              <a:gd name="connsiteX0" fmla="*/ 351290 w 9000007"/>
              <a:gd name="connsiteY0" fmla="*/ 15889656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351290 w 9000007"/>
              <a:gd name="connsiteY4" fmla="*/ 15889656 h 16205063"/>
              <a:gd name="connsiteX0" fmla="*/ 351290 w 8886967"/>
              <a:gd name="connsiteY0" fmla="*/ 15889656 h 15889656"/>
              <a:gd name="connsiteX1" fmla="*/ 8886967 w 8886967"/>
              <a:gd name="connsiteY1" fmla="*/ 13662976 h 15889656"/>
              <a:gd name="connsiteX2" fmla="*/ 8704499 w 8886967"/>
              <a:gd name="connsiteY2" fmla="*/ 1 h 15889656"/>
              <a:gd name="connsiteX3" fmla="*/ 0 w 8886967"/>
              <a:gd name="connsiteY3" fmla="*/ 5059 h 15889656"/>
              <a:gd name="connsiteX4" fmla="*/ 351290 w 8886967"/>
              <a:gd name="connsiteY4" fmla="*/ 15889656 h 15889656"/>
              <a:gd name="connsiteX0" fmla="*/ 261187 w 8796864"/>
              <a:gd name="connsiteY0" fmla="*/ 15889656 h 15889656"/>
              <a:gd name="connsiteX1" fmla="*/ 8796864 w 8796864"/>
              <a:gd name="connsiteY1" fmla="*/ 13662976 h 15889656"/>
              <a:gd name="connsiteX2" fmla="*/ 8614396 w 8796864"/>
              <a:gd name="connsiteY2" fmla="*/ 1 h 15889656"/>
              <a:gd name="connsiteX3" fmla="*/ 0 w 8796864"/>
              <a:gd name="connsiteY3" fmla="*/ 29539 h 15889656"/>
              <a:gd name="connsiteX4" fmla="*/ 261187 w 8796864"/>
              <a:gd name="connsiteY4" fmla="*/ 15889656 h 15889656"/>
              <a:gd name="connsiteX0" fmla="*/ 325243 w 8796864"/>
              <a:gd name="connsiteY0" fmla="*/ 15731957 h 15731957"/>
              <a:gd name="connsiteX1" fmla="*/ 8796864 w 8796864"/>
              <a:gd name="connsiteY1" fmla="*/ 13662976 h 15731957"/>
              <a:gd name="connsiteX2" fmla="*/ 8614396 w 8796864"/>
              <a:gd name="connsiteY2" fmla="*/ 1 h 15731957"/>
              <a:gd name="connsiteX3" fmla="*/ 0 w 8796864"/>
              <a:gd name="connsiteY3" fmla="*/ 29539 h 15731957"/>
              <a:gd name="connsiteX4" fmla="*/ 325243 w 8796864"/>
              <a:gd name="connsiteY4" fmla="*/ 15731957 h 15731957"/>
              <a:gd name="connsiteX0" fmla="*/ 325243 w 8893863"/>
              <a:gd name="connsiteY0" fmla="*/ 15731957 h 15731957"/>
              <a:gd name="connsiteX1" fmla="*/ 8893863 w 8893863"/>
              <a:gd name="connsiteY1" fmla="*/ 14778848 h 15731957"/>
              <a:gd name="connsiteX2" fmla="*/ 8614396 w 8893863"/>
              <a:gd name="connsiteY2" fmla="*/ 1 h 15731957"/>
              <a:gd name="connsiteX3" fmla="*/ 0 w 8893863"/>
              <a:gd name="connsiteY3" fmla="*/ 29539 h 15731957"/>
              <a:gd name="connsiteX4" fmla="*/ 325243 w 8893863"/>
              <a:gd name="connsiteY4" fmla="*/ 15731957 h 15731957"/>
              <a:gd name="connsiteX0" fmla="*/ 325243 w 8893863"/>
              <a:gd name="connsiteY0" fmla="*/ 15702419 h 15702419"/>
              <a:gd name="connsiteX1" fmla="*/ 8893863 w 8893863"/>
              <a:gd name="connsiteY1" fmla="*/ 14749310 h 15702419"/>
              <a:gd name="connsiteX2" fmla="*/ 8600162 w 8893863"/>
              <a:gd name="connsiteY2" fmla="*/ 5504 h 15702419"/>
              <a:gd name="connsiteX3" fmla="*/ 0 w 8893863"/>
              <a:gd name="connsiteY3" fmla="*/ 1 h 15702419"/>
              <a:gd name="connsiteX4" fmla="*/ 325243 w 8893863"/>
              <a:gd name="connsiteY4" fmla="*/ 15702419 h 15702419"/>
              <a:gd name="connsiteX0" fmla="*/ 325243 w 8893863"/>
              <a:gd name="connsiteY0" fmla="*/ 15707014 h 15707014"/>
              <a:gd name="connsiteX1" fmla="*/ 8893863 w 8893863"/>
              <a:gd name="connsiteY1" fmla="*/ 14753905 h 15707014"/>
              <a:gd name="connsiteX2" fmla="*/ 8547656 w 8893863"/>
              <a:gd name="connsiteY2" fmla="*/ 0 h 15707014"/>
              <a:gd name="connsiteX3" fmla="*/ 0 w 8893863"/>
              <a:gd name="connsiteY3" fmla="*/ 4596 h 15707014"/>
              <a:gd name="connsiteX4" fmla="*/ 325243 w 8893863"/>
              <a:gd name="connsiteY4" fmla="*/ 15707014 h 15707014"/>
              <a:gd name="connsiteX0" fmla="*/ 325243 w 8887081"/>
              <a:gd name="connsiteY0" fmla="*/ 15707014 h 15707014"/>
              <a:gd name="connsiteX1" fmla="*/ 8887081 w 8887081"/>
              <a:gd name="connsiteY1" fmla="*/ 14784060 h 15707014"/>
              <a:gd name="connsiteX2" fmla="*/ 8547656 w 8887081"/>
              <a:gd name="connsiteY2" fmla="*/ 0 h 15707014"/>
              <a:gd name="connsiteX3" fmla="*/ 0 w 8887081"/>
              <a:gd name="connsiteY3" fmla="*/ 4596 h 15707014"/>
              <a:gd name="connsiteX4" fmla="*/ 325243 w 8887081"/>
              <a:gd name="connsiteY4" fmla="*/ 15707014 h 15707014"/>
              <a:gd name="connsiteX0" fmla="*/ 419783 w 8887081"/>
              <a:gd name="connsiteY0" fmla="*/ 15595165 h 15595165"/>
              <a:gd name="connsiteX1" fmla="*/ 8887081 w 8887081"/>
              <a:gd name="connsiteY1" fmla="*/ 14784060 h 15595165"/>
              <a:gd name="connsiteX2" fmla="*/ 8547656 w 8887081"/>
              <a:gd name="connsiteY2" fmla="*/ 0 h 15595165"/>
              <a:gd name="connsiteX3" fmla="*/ 0 w 8887081"/>
              <a:gd name="connsiteY3" fmla="*/ 4596 h 15595165"/>
              <a:gd name="connsiteX4" fmla="*/ 419783 w 8887081"/>
              <a:gd name="connsiteY4" fmla="*/ 15595165 h 15595165"/>
              <a:gd name="connsiteX0" fmla="*/ 345925 w 8813223"/>
              <a:gd name="connsiteY0" fmla="*/ 15626697 h 15626697"/>
              <a:gd name="connsiteX1" fmla="*/ 8813223 w 8813223"/>
              <a:gd name="connsiteY1" fmla="*/ 14815592 h 15626697"/>
              <a:gd name="connsiteX2" fmla="*/ 8473798 w 8813223"/>
              <a:gd name="connsiteY2" fmla="*/ 31532 h 15626697"/>
              <a:gd name="connsiteX3" fmla="*/ 0 w 8813223"/>
              <a:gd name="connsiteY3" fmla="*/ -1 h 15626697"/>
              <a:gd name="connsiteX4" fmla="*/ 345925 w 8813223"/>
              <a:gd name="connsiteY4" fmla="*/ 15626697 h 15626697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65537 w 8833506"/>
              <a:gd name="connsiteY0" fmla="*/ 15633875 h 15633876"/>
              <a:gd name="connsiteX1" fmla="*/ 8833506 w 8833506"/>
              <a:gd name="connsiteY1" fmla="*/ 14852263 h 15633876"/>
              <a:gd name="connsiteX2" fmla="*/ 8494081 w 8833506"/>
              <a:gd name="connsiteY2" fmla="*/ 68203 h 15633876"/>
              <a:gd name="connsiteX3" fmla="*/ 0 w 8833506"/>
              <a:gd name="connsiteY3" fmla="*/ -1 h 15633876"/>
              <a:gd name="connsiteX4" fmla="*/ 365537 w 8833506"/>
              <a:gd name="connsiteY4" fmla="*/ 15633875 h 15633876"/>
              <a:gd name="connsiteX0" fmla="*/ 347932 w 8833506"/>
              <a:gd name="connsiteY0" fmla="*/ 15662731 h 15662730"/>
              <a:gd name="connsiteX1" fmla="*/ 8833506 w 8833506"/>
              <a:gd name="connsiteY1" fmla="*/ 14852263 h 15662730"/>
              <a:gd name="connsiteX2" fmla="*/ 8494081 w 8833506"/>
              <a:gd name="connsiteY2" fmla="*/ 68203 h 15662730"/>
              <a:gd name="connsiteX3" fmla="*/ 0 w 8833506"/>
              <a:gd name="connsiteY3" fmla="*/ -1 h 15662730"/>
              <a:gd name="connsiteX4" fmla="*/ 347932 w 8833506"/>
              <a:gd name="connsiteY4" fmla="*/ 15662731 h 15662730"/>
              <a:gd name="connsiteX0" fmla="*/ 337585 w 8823159"/>
              <a:gd name="connsiteY0" fmla="*/ 15688019 h 15688018"/>
              <a:gd name="connsiteX1" fmla="*/ 8823159 w 8823159"/>
              <a:gd name="connsiteY1" fmla="*/ 14877551 h 15688018"/>
              <a:gd name="connsiteX2" fmla="*/ 8483734 w 8823159"/>
              <a:gd name="connsiteY2" fmla="*/ 93491 h 15688018"/>
              <a:gd name="connsiteX3" fmla="*/ 0 w 8823159"/>
              <a:gd name="connsiteY3" fmla="*/ -1 h 15688018"/>
              <a:gd name="connsiteX4" fmla="*/ 337585 w 8823159"/>
              <a:gd name="connsiteY4" fmla="*/ 15688019 h 15688018"/>
              <a:gd name="connsiteX0" fmla="*/ 304112 w 8823159"/>
              <a:gd name="connsiteY0" fmla="*/ 15642875 h 15642874"/>
              <a:gd name="connsiteX1" fmla="*/ 8823159 w 8823159"/>
              <a:gd name="connsiteY1" fmla="*/ 14877551 h 15642874"/>
              <a:gd name="connsiteX2" fmla="*/ 8483734 w 8823159"/>
              <a:gd name="connsiteY2" fmla="*/ 93491 h 15642874"/>
              <a:gd name="connsiteX3" fmla="*/ 0 w 8823159"/>
              <a:gd name="connsiteY3" fmla="*/ -1 h 15642874"/>
              <a:gd name="connsiteX4" fmla="*/ 304112 w 8823159"/>
              <a:gd name="connsiteY4" fmla="*/ 15642875 h 15642874"/>
              <a:gd name="connsiteX0" fmla="*/ 304112 w 8823159"/>
              <a:gd name="connsiteY0" fmla="*/ 15642875 h 15642874"/>
              <a:gd name="connsiteX1" fmla="*/ 8823159 w 8823159"/>
              <a:gd name="connsiteY1" fmla="*/ 14877551 h 15642874"/>
              <a:gd name="connsiteX2" fmla="*/ 8483734 w 8823159"/>
              <a:gd name="connsiteY2" fmla="*/ 93491 h 15642874"/>
              <a:gd name="connsiteX3" fmla="*/ 0 w 8823159"/>
              <a:gd name="connsiteY3" fmla="*/ -1 h 15642874"/>
              <a:gd name="connsiteX4" fmla="*/ 304112 w 8823159"/>
              <a:gd name="connsiteY4" fmla="*/ 15642875 h 156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3159" h="15642874">
                <a:moveTo>
                  <a:pt x="304112" y="15642875"/>
                </a:moveTo>
                <a:lnTo>
                  <a:pt x="8823159" y="14877551"/>
                </a:lnTo>
                <a:lnTo>
                  <a:pt x="8483734" y="93491"/>
                </a:lnTo>
                <a:lnTo>
                  <a:pt x="0" y="-1"/>
                </a:lnTo>
                <a:cubicBezTo>
                  <a:pt x="122538" y="5198404"/>
                  <a:pt x="195452" y="10428210"/>
                  <a:pt x="304112" y="15642875"/>
                </a:cubicBezTo>
                <a:close/>
              </a:path>
            </a:pathLst>
          </a:custGeom>
          <a:solidFill>
            <a:srgbClr val="31495B"/>
          </a:solidFill>
        </p:spPr>
        <p:txBody>
          <a:bodyPr wrap="square" lIns="0" tIns="0" rIns="0" bIns="0" rtlCol="0"/>
          <a:lstStyle/>
          <a:p>
            <a:endParaRPr sz="1625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AB90FA6-99A7-3641-93C0-7CF6BA4D05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800" y="3325084"/>
            <a:ext cx="3657256" cy="2093053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919794" y="6642273"/>
            <a:ext cx="6440814" cy="3458672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6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6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da-DK" sz="16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  <a:p>
            <a:r>
              <a:rPr lang="da-DK" sz="16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For at vide mere kan du gå ind på www.sullissivik.gl </a:t>
            </a:r>
          </a:p>
          <a:p>
            <a:endParaRPr lang="da-DK" sz="16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919794" y="5706169"/>
            <a:ext cx="6440814" cy="750239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da-DK" sz="24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DK overskrift</a:t>
            </a:r>
          </a:p>
          <a:p>
            <a:r>
              <a:rPr lang="da-DK" sz="24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DK overskrift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  <p:pic>
        <p:nvPicPr>
          <p:cNvPr id="10" name="Picture 18">
            <a:extLst>
              <a:ext uri="{FF2B5EF4-FFF2-40B4-BE49-F238E27FC236}">
                <a16:creationId xmlns="" xmlns:a16="http://schemas.microsoft.com/office/drawing/2014/main" id="{F37C468F-6144-E34A-AAC9-8DC42E69BA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800" y="576768"/>
            <a:ext cx="2304257" cy="44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K 1">
      <a:dk1>
        <a:sysClr val="windowText" lastClr="000000"/>
      </a:dk1>
      <a:lt1>
        <a:sysClr val="window" lastClr="FFFFFF"/>
      </a:lt1>
      <a:dk2>
        <a:srgbClr val="0094FD"/>
      </a:dk2>
      <a:lt2>
        <a:srgbClr val="FFEA8C"/>
      </a:lt2>
      <a:accent1>
        <a:srgbClr val="D2B853"/>
      </a:accent1>
      <a:accent2>
        <a:srgbClr val="000C2E"/>
      </a:accent2>
      <a:accent3>
        <a:srgbClr val="0094FD"/>
      </a:accent3>
      <a:accent4>
        <a:srgbClr val="D72232"/>
      </a:accent4>
      <a:accent5>
        <a:srgbClr val="0DC684"/>
      </a:accent5>
      <a:accent6>
        <a:srgbClr val="7C4AFF"/>
      </a:accent6>
      <a:hlink>
        <a:srgbClr val="000C2E"/>
      </a:hlink>
      <a:folHlink>
        <a:srgbClr val="000C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æsentation10" id="{DB06E968-709B-D943-AFC9-9C3ADF737294}" vid="{2D8F245F-AEDE-3C44-A670-3827F5B6E1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7122</TotalTime>
  <Words>57</Words>
  <Application>Microsoft Office PowerPoint</Application>
  <PresentationFormat>Brugerdefineret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Office-tema</vt:lpstr>
      <vt:lpstr>PowerPoint-præsentation</vt:lpstr>
      <vt:lpstr>PowerPoint-præsentation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 User</dc:creator>
  <cp:lastModifiedBy>Naasunnguaq Lennert</cp:lastModifiedBy>
  <cp:revision>81</cp:revision>
  <dcterms:created xsi:type="dcterms:W3CDTF">2019-11-08T09:36:06Z</dcterms:created>
  <dcterms:modified xsi:type="dcterms:W3CDTF">2021-04-27T11:36:24Z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2018-12-07T10:00:00Z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2018-12-07T10:00:00Z</vt:filetime>
  </property>
</Properties>
</file>